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60" r:id="rId2"/>
    <p:sldId id="288" r:id="rId3"/>
    <p:sldId id="289" r:id="rId4"/>
    <p:sldId id="290" r:id="rId5"/>
    <p:sldId id="291" r:id="rId6"/>
    <p:sldId id="292" r:id="rId7"/>
    <p:sldId id="293" r:id="rId8"/>
    <p:sldId id="281" r:id="rId9"/>
  </p:sldIdLst>
  <p:sldSz cx="13716000" cy="10287000"/>
  <p:notesSz cx="6858000" cy="9144000"/>
  <p:embeddedFontLst>
    <p:embeddedFont>
      <p:font typeface="Aileron" panose="00000500000000000000" pitchFamily="50" charset="0"/>
      <p:regular r:id="rId11"/>
      <p:italic r:id="rId12"/>
    </p:embeddedFont>
    <p:embeddedFont>
      <p:font typeface="Aileron Black" panose="00000A00000000000000" pitchFamily="50" charset="0"/>
      <p:bold r:id="rId13"/>
    </p:embeddedFont>
    <p:embeddedFont>
      <p:font typeface="Aileron Bold" panose="00000800000000000000" pitchFamily="50" charset="0"/>
      <p:bold r:id="rId14"/>
    </p:embeddedFont>
    <p:embeddedFont>
      <p:font typeface="Aileron Heavy" panose="00000A00000000000000" pitchFamily="50" charset="0"/>
      <p:bold r:id="rId15"/>
    </p:embeddedFont>
    <p:embeddedFont>
      <p:font typeface="Aileron Light" panose="00000400000000000000" pitchFamily="50" charset="0"/>
      <p:regular r:id="rId16"/>
    </p:embeddedFont>
    <p:embeddedFont>
      <p:font typeface="Aileron Regular" panose="020B0604020202020204" charset="0"/>
      <p:regular r:id="rId17"/>
    </p:embeddedFont>
    <p:embeddedFont>
      <p:font typeface="Altero" panose="00000500000000000000" pitchFamily="50" charset="0"/>
      <p:regular r:id="rId18"/>
    </p:embeddedFont>
    <p:embeddedFont>
      <p:font typeface="Calibri" panose="020F0502020204030204" pitchFamily="34" charset="0"/>
      <p:regular r:id="rId19"/>
      <p:bold r:id="rId20"/>
      <p:italic r:id="rId21"/>
      <p:boldItalic r:id="rId22"/>
    </p:embeddedFont>
    <p:embeddedFont>
      <p:font typeface="Cambria Math" panose="02040503050406030204" pitchFamily="18"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D32A2F"/>
    <a:srgbClr val="B7DC1C"/>
    <a:srgbClr val="78CE38"/>
    <a:srgbClr val="1D8B76"/>
    <a:srgbClr val="254F7B"/>
    <a:srgbClr val="2F3777"/>
    <a:srgbClr val="320041"/>
    <a:srgbClr val="FFFFFF"/>
    <a:srgbClr val="0205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DE9BFA-8B59-47F5-8DD4-63F597CAF416}" v="171" dt="2023-07-03T16:36:23.129"/>
    <p1510:client id="{BF965872-1E2C-4BA9-8FAA-81A9CAABE346}" v="717" dt="2023-07-04T08:44:48.0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22" autoAdjust="0"/>
  </p:normalViewPr>
  <p:slideViewPr>
    <p:cSldViewPr>
      <p:cViewPr>
        <p:scale>
          <a:sx n="33" d="100"/>
          <a:sy n="33" d="100"/>
        </p:scale>
        <p:origin x="1720" y="328"/>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microsoft.com/office/2016/11/relationships/changesInfo" Target="changesInfos/changesInfo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45D49574-74C3-45F8-A9C9-92F151AFC845}"/>
    <pc:docChg chg="undo custSel addSld delSld modSld sldOrd">
      <pc:chgData name="Nino Philip Ramones" userId="1068934f-e3b4-4e88-ba23-4cb57230c594" providerId="ADAL" clId="{45D49574-74C3-45F8-A9C9-92F151AFC845}" dt="2023-07-02T02:28:30.496" v="6816" actId="1036"/>
      <pc:docMkLst>
        <pc:docMk/>
      </pc:docMkLst>
      <pc:sldChg chg="modSp mod">
        <pc:chgData name="Nino Philip Ramones" userId="1068934f-e3b4-4e88-ba23-4cb57230c594" providerId="ADAL" clId="{45D49574-74C3-45F8-A9C9-92F151AFC845}" dt="2023-07-01T06:01:22.193" v="35" actId="20577"/>
        <pc:sldMkLst>
          <pc:docMk/>
          <pc:sldMk cId="2902220017" sldId="260"/>
        </pc:sldMkLst>
        <pc:spChg chg="mod">
          <ac:chgData name="Nino Philip Ramones" userId="1068934f-e3b4-4e88-ba23-4cb57230c594" providerId="ADAL" clId="{45D49574-74C3-45F8-A9C9-92F151AFC845}" dt="2023-07-01T06:01:22.193" v="35" actId="20577"/>
          <ac:spMkLst>
            <pc:docMk/>
            <pc:sldMk cId="2902220017" sldId="260"/>
            <ac:spMk id="8" creationId="{E55C9784-2997-4509-E882-733A19888A3E}"/>
          </ac:spMkLst>
        </pc:spChg>
        <pc:spChg chg="mod">
          <ac:chgData name="Nino Philip Ramones" userId="1068934f-e3b4-4e88-ba23-4cb57230c594" providerId="ADAL" clId="{45D49574-74C3-45F8-A9C9-92F151AFC845}" dt="2023-07-01T06:01:12.624" v="24" actId="14100"/>
          <ac:spMkLst>
            <pc:docMk/>
            <pc:sldMk cId="2902220017" sldId="260"/>
            <ac:spMk id="14" creationId="{86CD694D-7914-A6C9-97B8-2823F7984CDE}"/>
          </ac:spMkLst>
        </pc:spChg>
      </pc:sldChg>
      <pc:sldChg chg="modSp mod">
        <pc:chgData name="Nino Philip Ramones" userId="1068934f-e3b4-4e88-ba23-4cb57230c594" providerId="ADAL" clId="{45D49574-74C3-45F8-A9C9-92F151AFC845}" dt="2023-07-02T02:27:53.239" v="6815" actId="1035"/>
        <pc:sldMkLst>
          <pc:docMk/>
          <pc:sldMk cId="4215421811" sldId="261"/>
        </pc:sldMkLst>
        <pc:spChg chg="mod">
          <ac:chgData name="Nino Philip Ramones" userId="1068934f-e3b4-4e88-ba23-4cb57230c594" providerId="ADAL" clId="{45D49574-74C3-45F8-A9C9-92F151AFC845}" dt="2023-07-01T06:01:40.897" v="61" actId="1038"/>
          <ac:spMkLst>
            <pc:docMk/>
            <pc:sldMk cId="4215421811" sldId="261"/>
            <ac:spMk id="5" creationId="{BC141F5B-906B-6265-DA38-F7E04A6C72A8}"/>
          </ac:spMkLst>
        </pc:spChg>
        <pc:spChg chg="mod">
          <ac:chgData name="Nino Philip Ramones" userId="1068934f-e3b4-4e88-ba23-4cb57230c594" providerId="ADAL" clId="{45D49574-74C3-45F8-A9C9-92F151AFC845}" dt="2023-07-01T06:03:46.337" v="377" actId="20577"/>
          <ac:spMkLst>
            <pc:docMk/>
            <pc:sldMk cId="4215421811" sldId="261"/>
            <ac:spMk id="6" creationId="{1C139C71-43D8-DA15-F46A-8598CDF1F78A}"/>
          </ac:spMkLst>
        </pc:spChg>
        <pc:spChg chg="mod">
          <ac:chgData name="Nino Philip Ramones" userId="1068934f-e3b4-4e88-ba23-4cb57230c594" providerId="ADAL" clId="{45D49574-74C3-45F8-A9C9-92F151AFC845}" dt="2023-07-02T02:27:33.390" v="6809" actId="20577"/>
          <ac:spMkLst>
            <pc:docMk/>
            <pc:sldMk cId="4215421811" sldId="261"/>
            <ac:spMk id="7" creationId="{CB143D5A-4C51-CC45-02B5-43383CAA5C50}"/>
          </ac:spMkLst>
        </pc:spChg>
        <pc:spChg chg="mod">
          <ac:chgData name="Nino Philip Ramones" userId="1068934f-e3b4-4e88-ba23-4cb57230c594" providerId="ADAL" clId="{45D49574-74C3-45F8-A9C9-92F151AFC845}" dt="2023-07-02T02:26:49.652" v="6640" actId="20577"/>
          <ac:spMkLst>
            <pc:docMk/>
            <pc:sldMk cId="4215421811" sldId="261"/>
            <ac:spMk id="10" creationId="{AA624370-42F0-82DE-228F-BC78C798D723}"/>
          </ac:spMkLst>
        </pc:spChg>
        <pc:grpChg chg="mod">
          <ac:chgData name="Nino Philip Ramones" userId="1068934f-e3b4-4e88-ba23-4cb57230c594" providerId="ADAL" clId="{45D49574-74C3-45F8-A9C9-92F151AFC845}" dt="2023-07-02T02:27:53.239" v="6815" actId="1035"/>
          <ac:grpSpMkLst>
            <pc:docMk/>
            <pc:sldMk cId="4215421811" sldId="261"/>
            <ac:grpSpMk id="9" creationId="{86565025-D585-4FE0-F5D0-00D60DC63201}"/>
          </ac:grpSpMkLst>
        </pc:grpChg>
      </pc:sldChg>
      <pc:sldChg chg="addSp delSp modSp mod">
        <pc:chgData name="Nino Philip Ramones" userId="1068934f-e3b4-4e88-ba23-4cb57230c594" providerId="ADAL" clId="{45D49574-74C3-45F8-A9C9-92F151AFC845}" dt="2023-07-02T02:25:25.425" v="6402"/>
        <pc:sldMkLst>
          <pc:docMk/>
          <pc:sldMk cId="3042634148" sldId="281"/>
        </pc:sldMkLst>
        <pc:spChg chg="mod">
          <ac:chgData name="Nino Philip Ramones" userId="1068934f-e3b4-4e88-ba23-4cb57230c594" providerId="ADAL" clId="{45D49574-74C3-45F8-A9C9-92F151AFC845}" dt="2023-07-02T02:25:25.425" v="6402"/>
          <ac:spMkLst>
            <pc:docMk/>
            <pc:sldMk cId="3042634148" sldId="281"/>
            <ac:spMk id="4" creationId="{22CA01B0-B2DF-E920-179D-6051AD114735}"/>
          </ac:spMkLst>
        </pc:spChg>
        <pc:spChg chg="mod">
          <ac:chgData name="Nino Philip Ramones" userId="1068934f-e3b4-4e88-ba23-4cb57230c594" providerId="ADAL" clId="{45D49574-74C3-45F8-A9C9-92F151AFC845}" dt="2023-07-02T02:25:25.425" v="6402"/>
          <ac:spMkLst>
            <pc:docMk/>
            <pc:sldMk cId="3042634148" sldId="281"/>
            <ac:spMk id="5" creationId="{67E0E54E-EFB0-940D-D467-5B15DC103887}"/>
          </ac:spMkLst>
        </pc:spChg>
        <pc:spChg chg="mod">
          <ac:chgData name="Nino Philip Ramones" userId="1068934f-e3b4-4e88-ba23-4cb57230c594" providerId="ADAL" clId="{45D49574-74C3-45F8-A9C9-92F151AFC845}" dt="2023-07-02T02:25:06.803" v="6400" actId="20577"/>
          <ac:spMkLst>
            <pc:docMk/>
            <pc:sldMk cId="3042634148" sldId="281"/>
            <ac:spMk id="6" creationId="{1C139C71-43D8-DA15-F46A-8598CDF1F78A}"/>
          </ac:spMkLst>
        </pc:spChg>
        <pc:spChg chg="mod">
          <ac:chgData name="Nino Philip Ramones" userId="1068934f-e3b4-4e88-ba23-4cb57230c594" providerId="ADAL" clId="{45D49574-74C3-45F8-A9C9-92F151AFC845}" dt="2023-07-02T02:25:05.357" v="6398" actId="1036"/>
          <ac:spMkLst>
            <pc:docMk/>
            <pc:sldMk cId="3042634148" sldId="281"/>
            <ac:spMk id="9" creationId="{A4C4677F-45AE-36EE-ABCE-397302091C1F}"/>
          </ac:spMkLst>
        </pc:spChg>
        <pc:spChg chg="mod">
          <ac:chgData name="Nino Philip Ramones" userId="1068934f-e3b4-4e88-ba23-4cb57230c594" providerId="ADAL" clId="{45D49574-74C3-45F8-A9C9-92F151AFC845}" dt="2023-07-02T02:25:05.357" v="6398" actId="1036"/>
          <ac:spMkLst>
            <pc:docMk/>
            <pc:sldMk cId="3042634148" sldId="281"/>
            <ac:spMk id="15" creationId="{3DE590E7-D5BC-0018-437A-AE6E15E396B6}"/>
          </ac:spMkLst>
        </pc:spChg>
        <pc:grpChg chg="add mod">
          <ac:chgData name="Nino Philip Ramones" userId="1068934f-e3b4-4e88-ba23-4cb57230c594" providerId="ADAL" clId="{45D49574-74C3-45F8-A9C9-92F151AFC845}" dt="2023-07-02T02:25:25.425" v="6402"/>
          <ac:grpSpMkLst>
            <pc:docMk/>
            <pc:sldMk cId="3042634148" sldId="281"/>
            <ac:grpSpMk id="2" creationId="{CEDD3E93-CED5-2789-BD33-3EDD4512D651}"/>
          </ac:grpSpMkLst>
        </pc:grpChg>
        <pc:grpChg chg="del">
          <ac:chgData name="Nino Philip Ramones" userId="1068934f-e3b4-4e88-ba23-4cb57230c594" providerId="ADAL" clId="{45D49574-74C3-45F8-A9C9-92F151AFC845}" dt="2023-07-02T02:25:24.943" v="6401" actId="478"/>
          <ac:grpSpMkLst>
            <pc:docMk/>
            <pc:sldMk cId="3042634148" sldId="281"/>
            <ac:grpSpMk id="19" creationId="{063FB4A0-B4C2-9DBD-350C-CC8B9CA0128B}"/>
          </ac:grpSpMkLst>
        </pc:grpChg>
        <pc:cxnChg chg="mod">
          <ac:chgData name="Nino Philip Ramones" userId="1068934f-e3b4-4e88-ba23-4cb57230c594" providerId="ADAL" clId="{45D49574-74C3-45F8-A9C9-92F151AFC845}" dt="2023-07-02T02:25:25.425" v="6402"/>
          <ac:cxnSpMkLst>
            <pc:docMk/>
            <pc:sldMk cId="3042634148" sldId="281"/>
            <ac:cxnSpMk id="3" creationId="{AD2061A5-BE9B-6BBA-36BE-F4040A93C110}"/>
          </ac:cxnSpMkLst>
        </pc:cxnChg>
      </pc:sldChg>
      <pc:sldChg chg="addSp delSp modSp mod">
        <pc:chgData name="Nino Philip Ramones" userId="1068934f-e3b4-4e88-ba23-4cb57230c594" providerId="ADAL" clId="{45D49574-74C3-45F8-A9C9-92F151AFC845}" dt="2023-07-01T06:50:59.179" v="2537" actId="33524"/>
        <pc:sldMkLst>
          <pc:docMk/>
          <pc:sldMk cId="2474797160" sldId="288"/>
        </pc:sldMkLst>
        <pc:spChg chg="mod">
          <ac:chgData name="Nino Philip Ramones" userId="1068934f-e3b4-4e88-ba23-4cb57230c594" providerId="ADAL" clId="{45D49574-74C3-45F8-A9C9-92F151AFC845}" dt="2023-07-01T06:12:27.455" v="1147" actId="20577"/>
          <ac:spMkLst>
            <pc:docMk/>
            <pc:sldMk cId="2474797160" sldId="288"/>
            <ac:spMk id="2" creationId="{05373617-D585-BAF0-0B5B-D2CF324A4D6B}"/>
          </ac:spMkLst>
        </pc:spChg>
        <pc:spChg chg="mod">
          <ac:chgData name="Nino Philip Ramones" userId="1068934f-e3b4-4e88-ba23-4cb57230c594" providerId="ADAL" clId="{45D49574-74C3-45F8-A9C9-92F151AFC845}" dt="2023-07-01T06:26:58.899" v="2258" actId="20577"/>
          <ac:spMkLst>
            <pc:docMk/>
            <pc:sldMk cId="2474797160" sldId="288"/>
            <ac:spMk id="6" creationId="{1C139C71-43D8-DA15-F46A-8598CDF1F78A}"/>
          </ac:spMkLst>
        </pc:spChg>
        <pc:spChg chg="mod">
          <ac:chgData name="Nino Philip Ramones" userId="1068934f-e3b4-4e88-ba23-4cb57230c594" providerId="ADAL" clId="{45D49574-74C3-45F8-A9C9-92F151AFC845}" dt="2023-07-01T06:01:52.331" v="63"/>
          <ac:spMkLst>
            <pc:docMk/>
            <pc:sldMk cId="2474797160" sldId="288"/>
            <ac:spMk id="11" creationId="{1CE73D8E-2F58-3B56-752F-59011E91D467}"/>
          </ac:spMkLst>
        </pc:spChg>
        <pc:spChg chg="add del mod">
          <ac:chgData name="Nino Philip Ramones" userId="1068934f-e3b4-4e88-ba23-4cb57230c594" providerId="ADAL" clId="{45D49574-74C3-45F8-A9C9-92F151AFC845}" dt="2023-07-01T06:27:28.047" v="2270" actId="1036"/>
          <ac:spMkLst>
            <pc:docMk/>
            <pc:sldMk cId="2474797160" sldId="288"/>
            <ac:spMk id="12" creationId="{A03D9DDB-0911-CCC6-289E-FE03CE9C7E57}"/>
          </ac:spMkLst>
        </pc:spChg>
        <pc:spChg chg="mod">
          <ac:chgData name="Nino Philip Ramones" userId="1068934f-e3b4-4e88-ba23-4cb57230c594" providerId="ADAL" clId="{45D49574-74C3-45F8-A9C9-92F151AFC845}" dt="2023-07-01T06:01:52.331" v="63"/>
          <ac:spMkLst>
            <pc:docMk/>
            <pc:sldMk cId="2474797160" sldId="288"/>
            <ac:spMk id="13" creationId="{064403D0-0581-86AA-D81F-4DA7FF59A40C}"/>
          </ac:spMkLst>
        </pc:spChg>
        <pc:spChg chg="add del mod">
          <ac:chgData name="Nino Philip Ramones" userId="1068934f-e3b4-4e88-ba23-4cb57230c594" providerId="ADAL" clId="{45D49574-74C3-45F8-A9C9-92F151AFC845}" dt="2023-07-01T06:10:43.716" v="1104" actId="478"/>
          <ac:spMkLst>
            <pc:docMk/>
            <pc:sldMk cId="2474797160" sldId="288"/>
            <ac:spMk id="14" creationId="{0A58561B-460D-6D28-7CD8-EC497B0F85E3}"/>
          </ac:spMkLst>
        </pc:spChg>
        <pc:spChg chg="del">
          <ac:chgData name="Nino Philip Ramones" userId="1068934f-e3b4-4e88-ba23-4cb57230c594" providerId="ADAL" clId="{45D49574-74C3-45F8-A9C9-92F151AFC845}" dt="2023-07-01T06:16:01.423" v="1700" actId="478"/>
          <ac:spMkLst>
            <pc:docMk/>
            <pc:sldMk cId="2474797160" sldId="288"/>
            <ac:spMk id="15" creationId="{91D48BB3-F4C0-2250-075E-DF4AF547866C}"/>
          </ac:spMkLst>
        </pc:spChg>
        <pc:spChg chg="add mod">
          <ac:chgData name="Nino Philip Ramones" userId="1068934f-e3b4-4e88-ba23-4cb57230c594" providerId="ADAL" clId="{45D49574-74C3-45F8-A9C9-92F151AFC845}" dt="2023-07-01T06:50:59.179" v="2537" actId="33524"/>
          <ac:spMkLst>
            <pc:docMk/>
            <pc:sldMk cId="2474797160" sldId="288"/>
            <ac:spMk id="18" creationId="{A7E5AFD1-F6B1-B2FC-4874-ABBABED498A2}"/>
          </ac:spMkLst>
        </pc:spChg>
        <pc:grpChg chg="add mod">
          <ac:chgData name="Nino Philip Ramones" userId="1068934f-e3b4-4e88-ba23-4cb57230c594" providerId="ADAL" clId="{45D49574-74C3-45F8-A9C9-92F151AFC845}" dt="2023-07-01T06:01:52.331" v="63"/>
          <ac:grpSpMkLst>
            <pc:docMk/>
            <pc:sldMk cId="2474797160" sldId="288"/>
            <ac:grpSpMk id="3" creationId="{67068572-4D97-C3DC-3FFA-DEC78008A078}"/>
          </ac:grpSpMkLst>
        </pc:grpChg>
        <pc:grpChg chg="del">
          <ac:chgData name="Nino Philip Ramones" userId="1068934f-e3b4-4e88-ba23-4cb57230c594" providerId="ADAL" clId="{45D49574-74C3-45F8-A9C9-92F151AFC845}" dt="2023-07-01T06:01:51.920" v="62" actId="478"/>
          <ac:grpSpMkLst>
            <pc:docMk/>
            <pc:sldMk cId="2474797160" sldId="288"/>
            <ac:grpSpMk id="7" creationId="{D0A2E892-AD21-25E5-45E7-7EABB1868FC3}"/>
          </ac:grpSpMkLst>
        </pc:grpChg>
        <pc:grpChg chg="del">
          <ac:chgData name="Nino Philip Ramones" userId="1068934f-e3b4-4e88-ba23-4cb57230c594" providerId="ADAL" clId="{45D49574-74C3-45F8-A9C9-92F151AFC845}" dt="2023-07-01T06:10:45.849" v="1105" actId="478"/>
          <ac:grpSpMkLst>
            <pc:docMk/>
            <pc:sldMk cId="2474797160" sldId="288"/>
            <ac:grpSpMk id="21" creationId="{3BFAB13C-09B3-E117-0C3A-0FF97E8808F5}"/>
          </ac:grpSpMkLst>
        </pc:grpChg>
        <pc:picChg chg="add del mod">
          <ac:chgData name="Nino Philip Ramones" userId="1068934f-e3b4-4e88-ba23-4cb57230c594" providerId="ADAL" clId="{45D49574-74C3-45F8-A9C9-92F151AFC845}" dt="2023-07-01T06:10:41.455" v="1103" actId="478"/>
          <ac:picMkLst>
            <pc:docMk/>
            <pc:sldMk cId="2474797160" sldId="288"/>
            <ac:picMk id="5" creationId="{D010EB69-3473-A584-4B3A-F54DCBF6B169}"/>
          </ac:picMkLst>
        </pc:picChg>
        <pc:picChg chg="add mod">
          <ac:chgData name="Nino Philip Ramones" userId="1068934f-e3b4-4e88-ba23-4cb57230c594" providerId="ADAL" clId="{45D49574-74C3-45F8-A9C9-92F151AFC845}" dt="2023-07-01T06:18:58.373" v="1711" actId="1076"/>
          <ac:picMkLst>
            <pc:docMk/>
            <pc:sldMk cId="2474797160" sldId="288"/>
            <ac:picMk id="17" creationId="{F6AA28AE-6E32-053C-E7EB-15D6249EB910}"/>
          </ac:picMkLst>
        </pc:picChg>
        <pc:cxnChg chg="mod">
          <ac:chgData name="Nino Philip Ramones" userId="1068934f-e3b4-4e88-ba23-4cb57230c594" providerId="ADAL" clId="{45D49574-74C3-45F8-A9C9-92F151AFC845}" dt="2023-07-01T06:01:52.331" v="63"/>
          <ac:cxnSpMkLst>
            <pc:docMk/>
            <pc:sldMk cId="2474797160" sldId="288"/>
            <ac:cxnSpMk id="4" creationId="{027DDBA3-182B-AFD8-5E6C-944E4D9E81E5}"/>
          </ac:cxnSpMkLst>
        </pc:cxnChg>
      </pc:sldChg>
      <pc:sldChg chg="addSp delSp modSp del mod">
        <pc:chgData name="Nino Philip Ramones" userId="1068934f-e3b4-4e88-ba23-4cb57230c594" providerId="ADAL" clId="{45D49574-74C3-45F8-A9C9-92F151AFC845}" dt="2023-07-02T02:20:43.412" v="5909" actId="47"/>
        <pc:sldMkLst>
          <pc:docMk/>
          <pc:sldMk cId="2969037122" sldId="309"/>
        </pc:sldMkLst>
        <pc:spChg chg="mod">
          <ac:chgData name="Nino Philip Ramones" userId="1068934f-e3b4-4e88-ba23-4cb57230c594" providerId="ADAL" clId="{45D49574-74C3-45F8-A9C9-92F151AFC845}" dt="2023-07-01T06:01:57.870" v="65"/>
          <ac:spMkLst>
            <pc:docMk/>
            <pc:sldMk cId="2969037122" sldId="309"/>
            <ac:spMk id="7" creationId="{89B7EADC-43BE-5DA0-5AA6-B826FD72FFBE}"/>
          </ac:spMkLst>
        </pc:spChg>
        <pc:spChg chg="mod">
          <ac:chgData name="Nino Philip Ramones" userId="1068934f-e3b4-4e88-ba23-4cb57230c594" providerId="ADAL" clId="{45D49574-74C3-45F8-A9C9-92F151AFC845}" dt="2023-07-01T06:01:57.870" v="65"/>
          <ac:spMkLst>
            <pc:docMk/>
            <pc:sldMk cId="2969037122" sldId="309"/>
            <ac:spMk id="8" creationId="{55B47275-54EF-F550-BC84-04023F2ECAEC}"/>
          </ac:spMkLst>
        </pc:spChg>
        <pc:grpChg chg="add mod">
          <ac:chgData name="Nino Philip Ramones" userId="1068934f-e3b4-4e88-ba23-4cb57230c594" providerId="ADAL" clId="{45D49574-74C3-45F8-A9C9-92F151AFC845}" dt="2023-07-01T06:01:57.870" v="65"/>
          <ac:grpSpMkLst>
            <pc:docMk/>
            <pc:sldMk cId="2969037122" sldId="309"/>
            <ac:grpSpMk id="3" creationId="{6FE0D893-C895-2112-FEC9-79A00FE5FC37}"/>
          </ac:grpSpMkLst>
        </pc:grpChg>
        <pc:grpChg chg="del">
          <ac:chgData name="Nino Philip Ramones" userId="1068934f-e3b4-4e88-ba23-4cb57230c594" providerId="ADAL" clId="{45D49574-74C3-45F8-A9C9-92F151AFC845}" dt="2023-07-01T06:01:57.125" v="64" actId="478"/>
          <ac:grpSpMkLst>
            <pc:docMk/>
            <pc:sldMk cId="2969037122" sldId="309"/>
            <ac:grpSpMk id="22" creationId="{EEDE539B-BAD7-99C7-58B2-E761D94153C6}"/>
          </ac:grpSpMkLst>
        </pc:grpChg>
        <pc:cxnChg chg="mod">
          <ac:chgData name="Nino Philip Ramones" userId="1068934f-e3b4-4e88-ba23-4cb57230c594" providerId="ADAL" clId="{45D49574-74C3-45F8-A9C9-92F151AFC845}" dt="2023-07-01T06:01:57.870" v="65"/>
          <ac:cxnSpMkLst>
            <pc:docMk/>
            <pc:sldMk cId="2969037122" sldId="309"/>
            <ac:cxnSpMk id="5" creationId="{27D23212-9040-2E4E-4366-8A98926990D1}"/>
          </ac:cxnSpMkLst>
        </pc:cxnChg>
      </pc:sldChg>
      <pc:sldChg chg="addSp delSp modSp add mod ord">
        <pc:chgData name="Nino Philip Ramones" userId="1068934f-e3b4-4e88-ba23-4cb57230c594" providerId="ADAL" clId="{45D49574-74C3-45F8-A9C9-92F151AFC845}" dt="2023-07-01T15:03:58.893" v="4134" actId="20577"/>
        <pc:sldMkLst>
          <pc:docMk/>
          <pc:sldMk cId="1728350913" sldId="310"/>
        </pc:sldMkLst>
        <pc:spChg chg="mod">
          <ac:chgData name="Nino Philip Ramones" userId="1068934f-e3b4-4e88-ba23-4cb57230c594" providerId="ADAL" clId="{45D49574-74C3-45F8-A9C9-92F151AFC845}" dt="2023-07-01T14:39:30.072" v="3076" actId="20577"/>
          <ac:spMkLst>
            <pc:docMk/>
            <pc:sldMk cId="1728350913" sldId="310"/>
            <ac:spMk id="2" creationId="{05373617-D585-BAF0-0B5B-D2CF324A4D6B}"/>
          </ac:spMkLst>
        </pc:spChg>
        <pc:spChg chg="add del mod">
          <ac:chgData name="Nino Philip Ramones" userId="1068934f-e3b4-4e88-ba23-4cb57230c594" providerId="ADAL" clId="{45D49574-74C3-45F8-A9C9-92F151AFC845}" dt="2023-07-01T15:02:34.749" v="3835" actId="20577"/>
          <ac:spMkLst>
            <pc:docMk/>
            <pc:sldMk cId="1728350913" sldId="310"/>
            <ac:spMk id="6" creationId="{1C139C71-43D8-DA15-F46A-8598CDF1F78A}"/>
          </ac:spMkLst>
        </pc:spChg>
        <pc:spChg chg="add mod">
          <ac:chgData name="Nino Philip Ramones" userId="1068934f-e3b4-4e88-ba23-4cb57230c594" providerId="ADAL" clId="{45D49574-74C3-45F8-A9C9-92F151AFC845}" dt="2023-07-01T15:03:58.893" v="4134" actId="20577"/>
          <ac:spMkLst>
            <pc:docMk/>
            <pc:sldMk cId="1728350913" sldId="310"/>
            <ac:spMk id="10" creationId="{3CF2225C-5D59-4BA4-8EE4-B28639106437}"/>
          </ac:spMkLst>
        </pc:spChg>
        <pc:spChg chg="mod">
          <ac:chgData name="Nino Philip Ramones" userId="1068934f-e3b4-4e88-ba23-4cb57230c594" providerId="ADAL" clId="{45D49574-74C3-45F8-A9C9-92F151AFC845}" dt="2023-07-01T14:59:43.795" v="3436" actId="14100"/>
          <ac:spMkLst>
            <pc:docMk/>
            <pc:sldMk cId="1728350913" sldId="310"/>
            <ac:spMk id="12" creationId="{A03D9DDB-0911-CCC6-289E-FE03CE9C7E57}"/>
          </ac:spMkLst>
        </pc:spChg>
        <pc:picChg chg="add mod">
          <ac:chgData name="Nino Philip Ramones" userId="1068934f-e3b4-4e88-ba23-4cb57230c594" providerId="ADAL" clId="{45D49574-74C3-45F8-A9C9-92F151AFC845}" dt="2023-07-01T14:59:07.299" v="3334" actId="1076"/>
          <ac:picMkLst>
            <pc:docMk/>
            <pc:sldMk cId="1728350913" sldId="310"/>
            <ac:picMk id="7" creationId="{39CBD32A-B7D7-D722-7B89-2DEA2BA427B8}"/>
          </ac:picMkLst>
        </pc:picChg>
        <pc:picChg chg="add mod">
          <ac:chgData name="Nino Philip Ramones" userId="1068934f-e3b4-4e88-ba23-4cb57230c594" providerId="ADAL" clId="{45D49574-74C3-45F8-A9C9-92F151AFC845}" dt="2023-07-01T14:59:07.299" v="3334" actId="1076"/>
          <ac:picMkLst>
            <pc:docMk/>
            <pc:sldMk cId="1728350913" sldId="310"/>
            <ac:picMk id="9" creationId="{0848791F-CFB6-0B5C-7B87-8D053C0452F3}"/>
          </ac:picMkLst>
        </pc:picChg>
        <pc:picChg chg="del">
          <ac:chgData name="Nino Philip Ramones" userId="1068934f-e3b4-4e88-ba23-4cb57230c594" providerId="ADAL" clId="{45D49574-74C3-45F8-A9C9-92F151AFC845}" dt="2023-07-01T06:28:00.927" v="2290" actId="478"/>
          <ac:picMkLst>
            <pc:docMk/>
            <pc:sldMk cId="1728350913" sldId="310"/>
            <ac:picMk id="17" creationId="{F6AA28AE-6E32-053C-E7EB-15D6249EB910}"/>
          </ac:picMkLst>
        </pc:picChg>
      </pc:sldChg>
      <pc:sldChg chg="del">
        <pc:chgData name="Nino Philip Ramones" userId="1068934f-e3b4-4e88-ba23-4cb57230c594" providerId="ADAL" clId="{45D49574-74C3-45F8-A9C9-92F151AFC845}" dt="2023-07-01T06:02:07.258" v="66" actId="47"/>
        <pc:sldMkLst>
          <pc:docMk/>
          <pc:sldMk cId="3384722998" sldId="310"/>
        </pc:sldMkLst>
      </pc:sldChg>
      <pc:sldChg chg="addSp delSp modSp add mod">
        <pc:chgData name="Nino Philip Ramones" userId="1068934f-e3b4-4e88-ba23-4cb57230c594" providerId="ADAL" clId="{45D49574-74C3-45F8-A9C9-92F151AFC845}" dt="2023-07-01T08:36:43.804" v="2912" actId="1036"/>
        <pc:sldMkLst>
          <pc:docMk/>
          <pc:sldMk cId="1585568692" sldId="311"/>
        </pc:sldMkLst>
        <pc:spChg chg="mod">
          <ac:chgData name="Nino Philip Ramones" userId="1068934f-e3b4-4e88-ba23-4cb57230c594" providerId="ADAL" clId="{45D49574-74C3-45F8-A9C9-92F151AFC845}" dt="2023-07-01T06:33:39.257" v="2336" actId="20577"/>
          <ac:spMkLst>
            <pc:docMk/>
            <pc:sldMk cId="1585568692" sldId="311"/>
            <ac:spMk id="2" creationId="{05373617-D585-BAF0-0B5B-D2CF324A4D6B}"/>
          </ac:spMkLst>
        </pc:spChg>
        <pc:spChg chg="del">
          <ac:chgData name="Nino Philip Ramones" userId="1068934f-e3b4-4e88-ba23-4cb57230c594" providerId="ADAL" clId="{45D49574-74C3-45F8-A9C9-92F151AFC845}" dt="2023-07-01T06:28:14.012" v="2294" actId="478"/>
          <ac:spMkLst>
            <pc:docMk/>
            <pc:sldMk cId="1585568692" sldId="311"/>
            <ac:spMk id="6" creationId="{1C139C71-43D8-DA15-F46A-8598CDF1F78A}"/>
          </ac:spMkLst>
        </pc:spChg>
        <pc:spChg chg="mod">
          <ac:chgData name="Nino Philip Ramones" userId="1068934f-e3b4-4e88-ba23-4cb57230c594" providerId="ADAL" clId="{45D49574-74C3-45F8-A9C9-92F151AFC845}" dt="2023-07-01T08:36:43.804" v="2912" actId="1036"/>
          <ac:spMkLst>
            <pc:docMk/>
            <pc:sldMk cId="1585568692" sldId="311"/>
            <ac:spMk id="12" creationId="{A03D9DDB-0911-CCC6-289E-FE03CE9C7E57}"/>
          </ac:spMkLst>
        </pc:spChg>
        <pc:picChg chg="add del mod">
          <ac:chgData name="Nino Philip Ramones" userId="1068934f-e3b4-4e88-ba23-4cb57230c594" providerId="ADAL" clId="{45D49574-74C3-45F8-A9C9-92F151AFC845}" dt="2023-07-01T06:32:30.945" v="2299" actId="478"/>
          <ac:picMkLst>
            <pc:docMk/>
            <pc:sldMk cId="1585568692" sldId="311"/>
            <ac:picMk id="7" creationId="{21B49B58-D48F-ED03-7D72-19080D1BFD77}"/>
          </ac:picMkLst>
        </pc:picChg>
        <pc:picChg chg="add mod">
          <ac:chgData name="Nino Philip Ramones" userId="1068934f-e3b4-4e88-ba23-4cb57230c594" providerId="ADAL" clId="{45D49574-74C3-45F8-A9C9-92F151AFC845}" dt="2023-07-01T08:36:43.804" v="2912" actId="1036"/>
          <ac:picMkLst>
            <pc:docMk/>
            <pc:sldMk cId="1585568692" sldId="311"/>
            <ac:picMk id="9" creationId="{20A433AB-658D-5583-5690-B306C4DED33D}"/>
          </ac:picMkLst>
        </pc:picChg>
        <pc:picChg chg="add mod modCrop">
          <ac:chgData name="Nino Philip Ramones" userId="1068934f-e3b4-4e88-ba23-4cb57230c594" providerId="ADAL" clId="{45D49574-74C3-45F8-A9C9-92F151AFC845}" dt="2023-07-01T08:36:43.804" v="2912" actId="1036"/>
          <ac:picMkLst>
            <pc:docMk/>
            <pc:sldMk cId="1585568692" sldId="311"/>
            <ac:picMk id="14" creationId="{2E12EFD7-7413-AFEB-93B4-B388E5CDC173}"/>
          </ac:picMkLst>
        </pc:picChg>
      </pc:sldChg>
      <pc:sldChg chg="del">
        <pc:chgData name="Nino Philip Ramones" userId="1068934f-e3b4-4e88-ba23-4cb57230c594" providerId="ADAL" clId="{45D49574-74C3-45F8-A9C9-92F151AFC845}" dt="2023-07-01T06:02:07.258" v="66" actId="47"/>
        <pc:sldMkLst>
          <pc:docMk/>
          <pc:sldMk cId="1589353897" sldId="311"/>
        </pc:sldMkLst>
      </pc:sldChg>
      <pc:sldChg chg="addSp delSp modSp add del mod">
        <pc:chgData name="Nino Philip Ramones" userId="1068934f-e3b4-4e88-ba23-4cb57230c594" providerId="ADAL" clId="{45D49574-74C3-45F8-A9C9-92F151AFC845}" dt="2023-07-01T08:36:54.119" v="2913" actId="47"/>
        <pc:sldMkLst>
          <pc:docMk/>
          <pc:sldMk cId="4277041397" sldId="312"/>
        </pc:sldMkLst>
        <pc:spChg chg="mod">
          <ac:chgData name="Nino Philip Ramones" userId="1068934f-e3b4-4e88-ba23-4cb57230c594" providerId="ADAL" clId="{45D49574-74C3-45F8-A9C9-92F151AFC845}" dt="2023-07-01T07:08:27.504" v="2739" actId="20577"/>
          <ac:spMkLst>
            <pc:docMk/>
            <pc:sldMk cId="4277041397" sldId="312"/>
            <ac:spMk id="2" creationId="{05373617-D585-BAF0-0B5B-D2CF324A4D6B}"/>
          </ac:spMkLst>
        </pc:spChg>
        <pc:spChg chg="mod">
          <ac:chgData name="Nino Philip Ramones" userId="1068934f-e3b4-4e88-ba23-4cb57230c594" providerId="ADAL" clId="{45D49574-74C3-45F8-A9C9-92F151AFC845}" dt="2023-07-01T08:36:16.670" v="2903" actId="20577"/>
          <ac:spMkLst>
            <pc:docMk/>
            <pc:sldMk cId="4277041397" sldId="312"/>
            <ac:spMk id="12" creationId="{A03D9DDB-0911-CCC6-289E-FE03CE9C7E57}"/>
          </ac:spMkLst>
        </pc:spChg>
        <pc:picChg chg="add mod">
          <ac:chgData name="Nino Philip Ramones" userId="1068934f-e3b4-4e88-ba23-4cb57230c594" providerId="ADAL" clId="{45D49574-74C3-45F8-A9C9-92F151AFC845}" dt="2023-07-01T07:09:36.027" v="2760" actId="1076"/>
          <ac:picMkLst>
            <pc:docMk/>
            <pc:sldMk cId="4277041397" sldId="312"/>
            <ac:picMk id="6" creationId="{89F65532-82F3-4D76-5B66-D24E007E0945}"/>
          </ac:picMkLst>
        </pc:picChg>
        <pc:picChg chg="add mod modCrop">
          <ac:chgData name="Nino Philip Ramones" userId="1068934f-e3b4-4e88-ba23-4cb57230c594" providerId="ADAL" clId="{45D49574-74C3-45F8-A9C9-92F151AFC845}" dt="2023-07-01T07:09:45.863" v="2761" actId="1076"/>
          <ac:picMkLst>
            <pc:docMk/>
            <pc:sldMk cId="4277041397" sldId="312"/>
            <ac:picMk id="8" creationId="{AE8CAFEE-90CE-3545-9450-3011997F3C48}"/>
          </ac:picMkLst>
        </pc:picChg>
        <pc:picChg chg="del">
          <ac:chgData name="Nino Philip Ramones" userId="1068934f-e3b4-4e88-ba23-4cb57230c594" providerId="ADAL" clId="{45D49574-74C3-45F8-A9C9-92F151AFC845}" dt="2023-07-01T07:08:31.833" v="2740" actId="478"/>
          <ac:picMkLst>
            <pc:docMk/>
            <pc:sldMk cId="4277041397" sldId="312"/>
            <ac:picMk id="9" creationId="{20A433AB-658D-5583-5690-B306C4DED33D}"/>
          </ac:picMkLst>
        </pc:picChg>
        <pc:picChg chg="del">
          <ac:chgData name="Nino Philip Ramones" userId="1068934f-e3b4-4e88-ba23-4cb57230c594" providerId="ADAL" clId="{45D49574-74C3-45F8-A9C9-92F151AFC845}" dt="2023-07-01T07:08:31.833" v="2740" actId="478"/>
          <ac:picMkLst>
            <pc:docMk/>
            <pc:sldMk cId="4277041397" sldId="312"/>
            <ac:picMk id="14" creationId="{2E12EFD7-7413-AFEB-93B4-B388E5CDC173}"/>
          </ac:picMkLst>
        </pc:picChg>
      </pc:sldChg>
      <pc:sldChg chg="addSp modSp add mod">
        <pc:chgData name="Nino Philip Ramones" userId="1068934f-e3b4-4e88-ba23-4cb57230c594" providerId="ADAL" clId="{45D49574-74C3-45F8-A9C9-92F151AFC845}" dt="2023-07-01T08:37:01.126" v="2915" actId="20577"/>
        <pc:sldMkLst>
          <pc:docMk/>
          <pc:sldMk cId="2420865492" sldId="313"/>
        </pc:sldMkLst>
        <pc:spChg chg="mod">
          <ac:chgData name="Nino Philip Ramones" userId="1068934f-e3b4-4e88-ba23-4cb57230c594" providerId="ADAL" clId="{45D49574-74C3-45F8-A9C9-92F151AFC845}" dt="2023-07-01T08:37:01.126" v="2915" actId="20577"/>
          <ac:spMkLst>
            <pc:docMk/>
            <pc:sldMk cId="2420865492" sldId="313"/>
            <ac:spMk id="12" creationId="{A03D9DDB-0911-CCC6-289E-FE03CE9C7E57}"/>
          </ac:spMkLst>
        </pc:spChg>
        <pc:picChg chg="mod">
          <ac:chgData name="Nino Philip Ramones" userId="1068934f-e3b4-4e88-ba23-4cb57230c594" providerId="ADAL" clId="{45D49574-74C3-45F8-A9C9-92F151AFC845}" dt="2023-07-01T08:32:41.550" v="2825" actId="1076"/>
          <ac:picMkLst>
            <pc:docMk/>
            <pc:sldMk cId="2420865492" sldId="313"/>
            <ac:picMk id="6" creationId="{89F65532-82F3-4D76-5B66-D24E007E0945}"/>
          </ac:picMkLst>
        </pc:picChg>
        <pc:picChg chg="add mod modCrop">
          <ac:chgData name="Nino Philip Ramones" userId="1068934f-e3b4-4e88-ba23-4cb57230c594" providerId="ADAL" clId="{45D49574-74C3-45F8-A9C9-92F151AFC845}" dt="2023-07-01T08:33:24.877" v="2832" actId="1076"/>
          <ac:picMkLst>
            <pc:docMk/>
            <pc:sldMk cId="2420865492" sldId="313"/>
            <ac:picMk id="7" creationId="{082903D1-8BA0-443B-A0F5-33AEC4A09A87}"/>
          </ac:picMkLst>
        </pc:picChg>
        <pc:picChg chg="mod">
          <ac:chgData name="Nino Philip Ramones" userId="1068934f-e3b4-4e88-ba23-4cb57230c594" providerId="ADAL" clId="{45D49574-74C3-45F8-A9C9-92F151AFC845}" dt="2023-07-01T08:32:47.078" v="2826" actId="1076"/>
          <ac:picMkLst>
            <pc:docMk/>
            <pc:sldMk cId="2420865492" sldId="313"/>
            <ac:picMk id="8" creationId="{AE8CAFEE-90CE-3545-9450-3011997F3C48}"/>
          </ac:picMkLst>
        </pc:picChg>
      </pc:sldChg>
      <pc:sldChg chg="del">
        <pc:chgData name="Nino Philip Ramones" userId="1068934f-e3b4-4e88-ba23-4cb57230c594" providerId="ADAL" clId="{45D49574-74C3-45F8-A9C9-92F151AFC845}" dt="2023-07-01T06:02:07.258" v="66" actId="47"/>
        <pc:sldMkLst>
          <pc:docMk/>
          <pc:sldMk cId="1302047843" sldId="314"/>
        </pc:sldMkLst>
      </pc:sldChg>
      <pc:sldChg chg="addSp delSp modSp add mod">
        <pc:chgData name="Nino Philip Ramones" userId="1068934f-e3b4-4e88-ba23-4cb57230c594" providerId="ADAL" clId="{45D49574-74C3-45F8-A9C9-92F151AFC845}" dt="2023-07-01T08:37:37.518" v="2952" actId="20577"/>
        <pc:sldMkLst>
          <pc:docMk/>
          <pc:sldMk cId="2295625150" sldId="314"/>
        </pc:sldMkLst>
        <pc:spChg chg="mod">
          <ac:chgData name="Nino Philip Ramones" userId="1068934f-e3b4-4e88-ba23-4cb57230c594" providerId="ADAL" clId="{45D49574-74C3-45F8-A9C9-92F151AFC845}" dt="2023-07-01T08:34:18.223" v="2870" actId="20577"/>
          <ac:spMkLst>
            <pc:docMk/>
            <pc:sldMk cId="2295625150" sldId="314"/>
            <ac:spMk id="2" creationId="{05373617-D585-BAF0-0B5B-D2CF324A4D6B}"/>
          </ac:spMkLst>
        </pc:spChg>
        <pc:spChg chg="mod">
          <ac:chgData name="Nino Philip Ramones" userId="1068934f-e3b4-4e88-ba23-4cb57230c594" providerId="ADAL" clId="{45D49574-74C3-45F8-A9C9-92F151AFC845}" dt="2023-07-01T08:37:37.518" v="2952" actId="20577"/>
          <ac:spMkLst>
            <pc:docMk/>
            <pc:sldMk cId="2295625150" sldId="314"/>
            <ac:spMk id="12" creationId="{A03D9DDB-0911-CCC6-289E-FE03CE9C7E57}"/>
          </ac:spMkLst>
        </pc:spChg>
        <pc:picChg chg="del">
          <ac:chgData name="Nino Philip Ramones" userId="1068934f-e3b4-4e88-ba23-4cb57230c594" providerId="ADAL" clId="{45D49574-74C3-45F8-A9C9-92F151AFC845}" dt="2023-07-01T08:33:49.718" v="2834" actId="478"/>
          <ac:picMkLst>
            <pc:docMk/>
            <pc:sldMk cId="2295625150" sldId="314"/>
            <ac:picMk id="6" creationId="{89F65532-82F3-4D76-5B66-D24E007E0945}"/>
          </ac:picMkLst>
        </pc:picChg>
        <pc:picChg chg="del">
          <ac:chgData name="Nino Philip Ramones" userId="1068934f-e3b4-4e88-ba23-4cb57230c594" providerId="ADAL" clId="{45D49574-74C3-45F8-A9C9-92F151AFC845}" dt="2023-07-01T08:33:49.718" v="2834" actId="478"/>
          <ac:picMkLst>
            <pc:docMk/>
            <pc:sldMk cId="2295625150" sldId="314"/>
            <ac:picMk id="7" creationId="{082903D1-8BA0-443B-A0F5-33AEC4A09A87}"/>
          </ac:picMkLst>
        </pc:picChg>
        <pc:picChg chg="del">
          <ac:chgData name="Nino Philip Ramones" userId="1068934f-e3b4-4e88-ba23-4cb57230c594" providerId="ADAL" clId="{45D49574-74C3-45F8-A9C9-92F151AFC845}" dt="2023-07-01T08:33:49.718" v="2834" actId="478"/>
          <ac:picMkLst>
            <pc:docMk/>
            <pc:sldMk cId="2295625150" sldId="314"/>
            <ac:picMk id="8" creationId="{AE8CAFEE-90CE-3545-9450-3011997F3C48}"/>
          </ac:picMkLst>
        </pc:picChg>
        <pc:picChg chg="add mod">
          <ac:chgData name="Nino Philip Ramones" userId="1068934f-e3b4-4e88-ba23-4cb57230c594" providerId="ADAL" clId="{45D49574-74C3-45F8-A9C9-92F151AFC845}" dt="2023-07-01T08:36:00.973" v="2893" actId="1076"/>
          <ac:picMkLst>
            <pc:docMk/>
            <pc:sldMk cId="2295625150" sldId="314"/>
            <ac:picMk id="9" creationId="{DF96CF34-2B6E-6872-ED5F-0CAC3FFE3AE1}"/>
          </ac:picMkLst>
        </pc:picChg>
        <pc:picChg chg="add mod modCrop">
          <ac:chgData name="Nino Philip Ramones" userId="1068934f-e3b4-4e88-ba23-4cb57230c594" providerId="ADAL" clId="{45D49574-74C3-45F8-A9C9-92F151AFC845}" dt="2023-07-01T08:35:49.563" v="2888" actId="1076"/>
          <ac:picMkLst>
            <pc:docMk/>
            <pc:sldMk cId="2295625150" sldId="314"/>
            <ac:picMk id="14" creationId="{4637D236-4A50-12A9-2EFD-7C3B3C436385}"/>
          </ac:picMkLst>
        </pc:picChg>
        <pc:picChg chg="add mod">
          <ac:chgData name="Nino Philip Ramones" userId="1068934f-e3b4-4e88-ba23-4cb57230c594" providerId="ADAL" clId="{45D49574-74C3-45F8-A9C9-92F151AFC845}" dt="2023-07-01T08:35:53.595" v="2891" actId="571"/>
          <ac:picMkLst>
            <pc:docMk/>
            <pc:sldMk cId="2295625150" sldId="314"/>
            <ac:picMk id="15" creationId="{A462AD4E-5E08-F99A-A449-F4C20849A831}"/>
          </ac:picMkLst>
        </pc:picChg>
      </pc:sldChg>
      <pc:sldChg chg="del">
        <pc:chgData name="Nino Philip Ramones" userId="1068934f-e3b4-4e88-ba23-4cb57230c594" providerId="ADAL" clId="{45D49574-74C3-45F8-A9C9-92F151AFC845}" dt="2023-07-01T06:02:07.258" v="66" actId="47"/>
        <pc:sldMkLst>
          <pc:docMk/>
          <pc:sldMk cId="485328959" sldId="315"/>
        </pc:sldMkLst>
      </pc:sldChg>
      <pc:sldChg chg="addSp delSp modSp add mod">
        <pc:chgData name="Nino Philip Ramones" userId="1068934f-e3b4-4e88-ba23-4cb57230c594" providerId="ADAL" clId="{45D49574-74C3-45F8-A9C9-92F151AFC845}" dt="2023-07-01T14:35:24.063" v="3054" actId="1035"/>
        <pc:sldMkLst>
          <pc:docMk/>
          <pc:sldMk cId="2461466610" sldId="315"/>
        </pc:sldMkLst>
        <pc:spChg chg="mod">
          <ac:chgData name="Nino Philip Ramones" userId="1068934f-e3b4-4e88-ba23-4cb57230c594" providerId="ADAL" clId="{45D49574-74C3-45F8-A9C9-92F151AFC845}" dt="2023-07-01T13:15:58.178" v="2974" actId="20577"/>
          <ac:spMkLst>
            <pc:docMk/>
            <pc:sldMk cId="2461466610" sldId="315"/>
            <ac:spMk id="2" creationId="{05373617-D585-BAF0-0B5B-D2CF324A4D6B}"/>
          </ac:spMkLst>
        </pc:spChg>
        <pc:spChg chg="mod">
          <ac:chgData name="Nino Philip Ramones" userId="1068934f-e3b4-4e88-ba23-4cb57230c594" providerId="ADAL" clId="{45D49574-74C3-45F8-A9C9-92F151AFC845}" dt="2023-07-01T14:35:24.063" v="3054" actId="1035"/>
          <ac:spMkLst>
            <pc:docMk/>
            <pc:sldMk cId="2461466610" sldId="315"/>
            <ac:spMk id="12" creationId="{A03D9DDB-0911-CCC6-289E-FE03CE9C7E57}"/>
          </ac:spMkLst>
        </pc:spChg>
        <pc:picChg chg="add mod modCrop">
          <ac:chgData name="Nino Philip Ramones" userId="1068934f-e3b4-4e88-ba23-4cb57230c594" providerId="ADAL" clId="{45D49574-74C3-45F8-A9C9-92F151AFC845}" dt="2023-07-01T14:34:45.814" v="3040" actId="1076"/>
          <ac:picMkLst>
            <pc:docMk/>
            <pc:sldMk cId="2461466610" sldId="315"/>
            <ac:picMk id="6" creationId="{73B9BD05-21C9-62FC-9377-817885474EE0}"/>
          </ac:picMkLst>
        </pc:picChg>
        <pc:picChg chg="add mod modCrop">
          <ac:chgData name="Nino Philip Ramones" userId="1068934f-e3b4-4e88-ba23-4cb57230c594" providerId="ADAL" clId="{45D49574-74C3-45F8-A9C9-92F151AFC845}" dt="2023-07-01T14:34:52.434" v="3041" actId="14100"/>
          <ac:picMkLst>
            <pc:docMk/>
            <pc:sldMk cId="2461466610" sldId="315"/>
            <ac:picMk id="8" creationId="{D30788A2-5FD2-6187-56D4-2A9309CE5571}"/>
          </ac:picMkLst>
        </pc:picChg>
        <pc:picChg chg="del">
          <ac:chgData name="Nino Philip Ramones" userId="1068934f-e3b4-4e88-ba23-4cb57230c594" providerId="ADAL" clId="{45D49574-74C3-45F8-A9C9-92F151AFC845}" dt="2023-07-01T13:16:01.940" v="2975" actId="478"/>
          <ac:picMkLst>
            <pc:docMk/>
            <pc:sldMk cId="2461466610" sldId="315"/>
            <ac:picMk id="9" creationId="{DF96CF34-2B6E-6872-ED5F-0CAC3FFE3AE1}"/>
          </ac:picMkLst>
        </pc:picChg>
        <pc:picChg chg="del">
          <ac:chgData name="Nino Philip Ramones" userId="1068934f-e3b4-4e88-ba23-4cb57230c594" providerId="ADAL" clId="{45D49574-74C3-45F8-A9C9-92F151AFC845}" dt="2023-07-01T13:16:01.940" v="2975" actId="478"/>
          <ac:picMkLst>
            <pc:docMk/>
            <pc:sldMk cId="2461466610" sldId="315"/>
            <ac:picMk id="14" creationId="{4637D236-4A50-12A9-2EFD-7C3B3C436385}"/>
          </ac:picMkLst>
        </pc:picChg>
        <pc:picChg chg="add mod">
          <ac:chgData name="Nino Philip Ramones" userId="1068934f-e3b4-4e88-ba23-4cb57230c594" providerId="ADAL" clId="{45D49574-74C3-45F8-A9C9-92F151AFC845}" dt="2023-07-01T14:34:31.117" v="3036" actId="1076"/>
          <ac:picMkLst>
            <pc:docMk/>
            <pc:sldMk cId="2461466610" sldId="315"/>
            <ac:picMk id="15" creationId="{778722F1-A2E8-D060-6546-7D2189EDB406}"/>
          </ac:picMkLst>
        </pc:picChg>
      </pc:sldChg>
      <pc:sldChg chg="addSp delSp modSp add mod">
        <pc:chgData name="Nino Philip Ramones" userId="1068934f-e3b4-4e88-ba23-4cb57230c594" providerId="ADAL" clId="{45D49574-74C3-45F8-A9C9-92F151AFC845}" dt="2023-07-02T02:23:53.603" v="6331" actId="20577"/>
        <pc:sldMkLst>
          <pc:docMk/>
          <pc:sldMk cId="2476096582" sldId="316"/>
        </pc:sldMkLst>
        <pc:spChg chg="mod">
          <ac:chgData name="Nino Philip Ramones" userId="1068934f-e3b4-4e88-ba23-4cb57230c594" providerId="ADAL" clId="{45D49574-74C3-45F8-A9C9-92F151AFC845}" dt="2023-07-02T02:23:53.603" v="6331" actId="20577"/>
          <ac:spMkLst>
            <pc:docMk/>
            <pc:sldMk cId="2476096582" sldId="316"/>
            <ac:spMk id="6" creationId="{1C139C71-43D8-DA15-F46A-8598CDF1F78A}"/>
          </ac:spMkLst>
        </pc:spChg>
        <pc:spChg chg="del">
          <ac:chgData name="Nino Philip Ramones" userId="1068934f-e3b4-4e88-ba23-4cb57230c594" providerId="ADAL" clId="{45D49574-74C3-45F8-A9C9-92F151AFC845}" dt="2023-07-01T15:04:10.867" v="4137" actId="478"/>
          <ac:spMkLst>
            <pc:docMk/>
            <pc:sldMk cId="2476096582" sldId="316"/>
            <ac:spMk id="10" creationId="{3CF2225C-5D59-4BA4-8EE4-B28639106437}"/>
          </ac:spMkLst>
        </pc:spChg>
        <pc:spChg chg="mod">
          <ac:chgData name="Nino Philip Ramones" userId="1068934f-e3b4-4e88-ba23-4cb57230c594" providerId="ADAL" clId="{45D49574-74C3-45F8-A9C9-92F151AFC845}" dt="2023-07-01T15:07:15.979" v="4251" actId="1036"/>
          <ac:spMkLst>
            <pc:docMk/>
            <pc:sldMk cId="2476096582" sldId="316"/>
            <ac:spMk id="12" creationId="{A03D9DDB-0911-CCC6-289E-FE03CE9C7E57}"/>
          </ac:spMkLst>
        </pc:spChg>
        <pc:spChg chg="add del mod">
          <ac:chgData name="Nino Philip Ramones" userId="1068934f-e3b4-4e88-ba23-4cb57230c594" providerId="ADAL" clId="{45D49574-74C3-45F8-A9C9-92F151AFC845}" dt="2023-07-01T15:09:44.839" v="4598" actId="478"/>
          <ac:spMkLst>
            <pc:docMk/>
            <pc:sldMk cId="2476096582" sldId="316"/>
            <ac:spMk id="16" creationId="{A090E353-ABDD-CA42-0DAC-9529F8256FCD}"/>
          </ac:spMkLst>
        </pc:spChg>
        <pc:picChg chg="del">
          <ac:chgData name="Nino Philip Ramones" userId="1068934f-e3b4-4e88-ba23-4cb57230c594" providerId="ADAL" clId="{45D49574-74C3-45F8-A9C9-92F151AFC845}" dt="2023-07-01T15:04:07.792" v="4136" actId="478"/>
          <ac:picMkLst>
            <pc:docMk/>
            <pc:sldMk cId="2476096582" sldId="316"/>
            <ac:picMk id="7" creationId="{39CBD32A-B7D7-D722-7B89-2DEA2BA427B8}"/>
          </ac:picMkLst>
        </pc:picChg>
        <pc:picChg chg="add del mod">
          <ac:chgData name="Nino Philip Ramones" userId="1068934f-e3b4-4e88-ba23-4cb57230c594" providerId="ADAL" clId="{45D49574-74C3-45F8-A9C9-92F151AFC845}" dt="2023-07-01T15:04:24.315" v="4142"/>
          <ac:picMkLst>
            <pc:docMk/>
            <pc:sldMk cId="2476096582" sldId="316"/>
            <ac:picMk id="8" creationId="{7C8AE232-52C4-6D15-A9FC-DD5A427A0837}"/>
          </ac:picMkLst>
        </pc:picChg>
        <pc:picChg chg="del">
          <ac:chgData name="Nino Philip Ramones" userId="1068934f-e3b4-4e88-ba23-4cb57230c594" providerId="ADAL" clId="{45D49574-74C3-45F8-A9C9-92F151AFC845}" dt="2023-07-01T15:04:07.792" v="4136" actId="478"/>
          <ac:picMkLst>
            <pc:docMk/>
            <pc:sldMk cId="2476096582" sldId="316"/>
            <ac:picMk id="9" creationId="{0848791F-CFB6-0B5C-7B87-8D053C0452F3}"/>
          </ac:picMkLst>
        </pc:picChg>
        <pc:picChg chg="add mod">
          <ac:chgData name="Nino Philip Ramones" userId="1068934f-e3b4-4e88-ba23-4cb57230c594" providerId="ADAL" clId="{45D49574-74C3-45F8-A9C9-92F151AFC845}" dt="2023-07-01T15:07:15.979" v="4251" actId="1036"/>
          <ac:picMkLst>
            <pc:docMk/>
            <pc:sldMk cId="2476096582" sldId="316"/>
            <ac:picMk id="15" creationId="{31ED7C46-275F-3342-C037-400C084A209C}"/>
          </ac:picMkLst>
        </pc:picChg>
      </pc:sldChg>
      <pc:sldChg chg="del">
        <pc:chgData name="Nino Philip Ramones" userId="1068934f-e3b4-4e88-ba23-4cb57230c594" providerId="ADAL" clId="{45D49574-74C3-45F8-A9C9-92F151AFC845}" dt="2023-07-01T06:02:07.258" v="66" actId="47"/>
        <pc:sldMkLst>
          <pc:docMk/>
          <pc:sldMk cId="4236317229" sldId="316"/>
        </pc:sldMkLst>
      </pc:sldChg>
      <pc:sldChg chg="del">
        <pc:chgData name="Nino Philip Ramones" userId="1068934f-e3b4-4e88-ba23-4cb57230c594" providerId="ADAL" clId="{45D49574-74C3-45F8-A9C9-92F151AFC845}" dt="2023-07-01T06:02:07.258" v="66" actId="47"/>
        <pc:sldMkLst>
          <pc:docMk/>
          <pc:sldMk cId="3012506997" sldId="317"/>
        </pc:sldMkLst>
      </pc:sldChg>
      <pc:sldChg chg="addSp delSp modSp add mod">
        <pc:chgData name="Nino Philip Ramones" userId="1068934f-e3b4-4e88-ba23-4cb57230c594" providerId="ADAL" clId="{45D49574-74C3-45F8-A9C9-92F151AFC845}" dt="2023-07-02T02:28:30.496" v="6816" actId="1036"/>
        <pc:sldMkLst>
          <pc:docMk/>
          <pc:sldMk cId="3408683820" sldId="317"/>
        </pc:sldMkLst>
        <pc:spChg chg="mod">
          <ac:chgData name="Nino Philip Ramones" userId="1068934f-e3b4-4e88-ba23-4cb57230c594" providerId="ADAL" clId="{45D49574-74C3-45F8-A9C9-92F151AFC845}" dt="2023-07-01T15:10:04.537" v="4617" actId="20577"/>
          <ac:spMkLst>
            <pc:docMk/>
            <pc:sldMk cId="3408683820" sldId="317"/>
            <ac:spMk id="2" creationId="{05373617-D585-BAF0-0B5B-D2CF324A4D6B}"/>
          </ac:spMkLst>
        </pc:spChg>
        <pc:spChg chg="mod">
          <ac:chgData name="Nino Philip Ramones" userId="1068934f-e3b4-4e88-ba23-4cb57230c594" providerId="ADAL" clId="{45D49574-74C3-45F8-A9C9-92F151AFC845}" dt="2023-07-02T02:20:20.259" v="5908" actId="1036"/>
          <ac:spMkLst>
            <pc:docMk/>
            <pc:sldMk cId="3408683820" sldId="317"/>
            <ac:spMk id="6" creationId="{1C139C71-43D8-DA15-F46A-8598CDF1F78A}"/>
          </ac:spMkLst>
        </pc:spChg>
        <pc:spChg chg="add mod">
          <ac:chgData name="Nino Philip Ramones" userId="1068934f-e3b4-4e88-ba23-4cb57230c594" providerId="ADAL" clId="{45D49574-74C3-45F8-A9C9-92F151AFC845}" dt="2023-07-02T02:28:30.496" v="6816" actId="1036"/>
          <ac:spMkLst>
            <pc:docMk/>
            <pc:sldMk cId="3408683820" sldId="317"/>
            <ac:spMk id="7" creationId="{F0EBB199-EC9D-FA12-5243-149D6C434639}"/>
          </ac:spMkLst>
        </pc:spChg>
        <pc:spChg chg="add mod">
          <ac:chgData name="Nino Philip Ramones" userId="1068934f-e3b4-4e88-ba23-4cb57230c594" providerId="ADAL" clId="{45D49574-74C3-45F8-A9C9-92F151AFC845}" dt="2023-07-02T02:18:29.749" v="5834" actId="20577"/>
          <ac:spMkLst>
            <pc:docMk/>
            <pc:sldMk cId="3408683820" sldId="317"/>
            <ac:spMk id="8" creationId="{9B1E04C8-3683-2D94-CEA5-84F021D7BA8A}"/>
          </ac:spMkLst>
        </pc:spChg>
        <pc:spChg chg="mod">
          <ac:chgData name="Nino Philip Ramones" userId="1068934f-e3b4-4e88-ba23-4cb57230c594" providerId="ADAL" clId="{45D49574-74C3-45F8-A9C9-92F151AFC845}" dt="2023-07-02T02:19:50.433" v="5880" actId="1035"/>
          <ac:spMkLst>
            <pc:docMk/>
            <pc:sldMk cId="3408683820" sldId="317"/>
            <ac:spMk id="12" creationId="{A03D9DDB-0911-CCC6-289E-FE03CE9C7E57}"/>
          </ac:spMkLst>
        </pc:spChg>
        <pc:picChg chg="add mod modCrop">
          <ac:chgData name="Nino Philip Ramones" userId="1068934f-e3b4-4e88-ba23-4cb57230c594" providerId="ADAL" clId="{45D49574-74C3-45F8-A9C9-92F151AFC845}" dt="2023-07-02T02:19:54.277" v="5881" actId="14100"/>
          <ac:picMkLst>
            <pc:docMk/>
            <pc:sldMk cId="3408683820" sldId="317"/>
            <ac:picMk id="5" creationId="{D984EC61-6837-AEA7-5E8B-8F2891DC9B82}"/>
          </ac:picMkLst>
        </pc:picChg>
        <pc:picChg chg="del">
          <ac:chgData name="Nino Philip Ramones" userId="1068934f-e3b4-4e88-ba23-4cb57230c594" providerId="ADAL" clId="{45D49574-74C3-45F8-A9C9-92F151AFC845}" dt="2023-07-01T15:10:06.867" v="4618" actId="478"/>
          <ac:picMkLst>
            <pc:docMk/>
            <pc:sldMk cId="3408683820" sldId="317"/>
            <ac:picMk id="15" creationId="{31ED7C46-275F-3342-C037-400C084A209C}"/>
          </ac:picMkLst>
        </pc:picChg>
      </pc:sldChg>
      <pc:sldChg chg="del">
        <pc:chgData name="Nino Philip Ramones" userId="1068934f-e3b4-4e88-ba23-4cb57230c594" providerId="ADAL" clId="{45D49574-74C3-45F8-A9C9-92F151AFC845}" dt="2023-07-01T06:02:07.258" v="66" actId="47"/>
        <pc:sldMkLst>
          <pc:docMk/>
          <pc:sldMk cId="2241062105" sldId="318"/>
        </pc:sldMkLst>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1DCA7F7-4CF8-4DD3-AE0B-1EC1C109C265}"/>
    <pc:docChg chg="undo custSel addSld delSld modSld sldOrd">
      <pc:chgData name="Nino Philip Ramones" userId="1068934f-e3b4-4e88-ba23-4cb57230c594" providerId="ADAL" clId="{81DCA7F7-4CF8-4DD3-AE0B-1EC1C109C265}" dt="2023-05-17T07:12:51.597" v="10542" actId="1036"/>
      <pc:docMkLst>
        <pc:docMk/>
      </pc:docMkLst>
      <pc:sldChg chg="addSp delSp modSp mod">
        <pc:chgData name="Nino Philip Ramones" userId="1068934f-e3b4-4e88-ba23-4cb57230c594" providerId="ADAL" clId="{81DCA7F7-4CF8-4DD3-AE0B-1EC1C109C265}" dt="2023-05-16T04:09:42.654" v="89"/>
        <pc:sldMkLst>
          <pc:docMk/>
          <pc:sldMk cId="2902220017" sldId="260"/>
        </pc:sldMkLst>
        <pc:spChg chg="mod">
          <ac:chgData name="Nino Philip Ramones" userId="1068934f-e3b4-4e88-ba23-4cb57230c594" providerId="ADAL" clId="{81DCA7F7-4CF8-4DD3-AE0B-1EC1C109C265}" dt="2023-05-16T04:03:20.618" v="51" actId="20577"/>
          <ac:spMkLst>
            <pc:docMk/>
            <pc:sldMk cId="2902220017" sldId="260"/>
            <ac:spMk id="8" creationId="{E55C9784-2997-4509-E882-733A19888A3E}"/>
          </ac:spMkLst>
        </pc:spChg>
        <pc:spChg chg="mod">
          <ac:chgData name="Nino Philip Ramones" userId="1068934f-e3b4-4e88-ba23-4cb57230c594" providerId="ADAL" clId="{81DCA7F7-4CF8-4DD3-AE0B-1EC1C109C265}" dt="2023-05-16T04:03:09.964" v="38" actId="1036"/>
          <ac:spMkLst>
            <pc:docMk/>
            <pc:sldMk cId="2902220017" sldId="260"/>
            <ac:spMk id="14" creationId="{86CD694D-7914-A6C9-97B8-2823F7984CDE}"/>
          </ac:spMkLst>
        </pc:spChg>
        <pc:spChg chg="add del mod">
          <ac:chgData name="Nino Philip Ramones" userId="1068934f-e3b4-4e88-ba23-4cb57230c594" providerId="ADAL" clId="{81DCA7F7-4CF8-4DD3-AE0B-1EC1C109C265}" dt="2023-05-16T04:08:31.092" v="78" actId="478"/>
          <ac:spMkLst>
            <pc:docMk/>
            <pc:sldMk cId="2902220017" sldId="260"/>
            <ac:spMk id="23" creationId="{C4076F00-C30D-5D6A-2B40-BBED89FDBA4C}"/>
          </ac:spMkLst>
        </pc:spChg>
        <pc:spChg chg="del">
          <ac:chgData name="Nino Philip Ramones" userId="1068934f-e3b4-4e88-ba23-4cb57230c594" providerId="ADAL" clId="{81DCA7F7-4CF8-4DD3-AE0B-1EC1C109C265}" dt="2023-05-16T04:09:26.730" v="86" actId="478"/>
          <ac:spMkLst>
            <pc:docMk/>
            <pc:sldMk cId="2902220017" sldId="260"/>
            <ac:spMk id="25" creationId="{6EFD1E6E-80FA-0CC5-D7E2-78CB69BE3693}"/>
          </ac:spMkLst>
        </pc:spChg>
        <pc:spChg chg="add del mod">
          <ac:chgData name="Nino Philip Ramones" userId="1068934f-e3b4-4e88-ba23-4cb57230c594" providerId="ADAL" clId="{81DCA7F7-4CF8-4DD3-AE0B-1EC1C109C265}" dt="2023-05-16T04:07:24.998" v="64" actId="478"/>
          <ac:spMkLst>
            <pc:docMk/>
            <pc:sldMk cId="2902220017" sldId="260"/>
            <ac:spMk id="30" creationId="{CD92EC2E-28DE-E43D-ABAF-D5F799B404AA}"/>
          </ac:spMkLst>
        </pc:spChg>
        <pc:spChg chg="add del mod">
          <ac:chgData name="Nino Philip Ramones" userId="1068934f-e3b4-4e88-ba23-4cb57230c594" providerId="ADAL" clId="{81DCA7F7-4CF8-4DD3-AE0B-1EC1C109C265}" dt="2023-05-16T04:08:35.171" v="79" actId="478"/>
          <ac:spMkLst>
            <pc:docMk/>
            <pc:sldMk cId="2902220017" sldId="260"/>
            <ac:spMk id="33" creationId="{2F3E016A-4482-69D0-A0C8-A4D9E0944D1F}"/>
          </ac:spMkLst>
        </pc:spChg>
        <pc:picChg chg="add mod">
          <ac:chgData name="Nino Philip Ramones" userId="1068934f-e3b4-4e88-ba23-4cb57230c594" providerId="ADAL" clId="{81DCA7F7-4CF8-4DD3-AE0B-1EC1C109C265}" dt="2023-05-16T04:08:59.789" v="81"/>
          <ac:picMkLst>
            <pc:docMk/>
            <pc:sldMk cId="2902220017" sldId="260"/>
            <ac:picMk id="4" creationId="{639AB97F-97B0-CE50-37B3-6A23671B6B9B}"/>
          </ac:picMkLst>
        </pc:picChg>
        <pc:picChg chg="add del mod">
          <ac:chgData name="Nino Philip Ramones" userId="1068934f-e3b4-4e88-ba23-4cb57230c594" providerId="ADAL" clId="{81DCA7F7-4CF8-4DD3-AE0B-1EC1C109C265}" dt="2023-05-16T04:07:24.998" v="64" actId="478"/>
          <ac:picMkLst>
            <pc:docMk/>
            <pc:sldMk cId="2902220017" sldId="260"/>
            <ac:picMk id="27" creationId="{4ABC90AB-C8F6-492A-9EDC-99D4AC3D8BAD}"/>
          </ac:picMkLst>
        </pc:picChg>
        <pc:picChg chg="add mod">
          <ac:chgData name="Nino Philip Ramones" userId="1068934f-e3b4-4e88-ba23-4cb57230c594" providerId="ADAL" clId="{81DCA7F7-4CF8-4DD3-AE0B-1EC1C109C265}" dt="2023-05-16T04:08:10.299" v="73"/>
          <ac:picMkLst>
            <pc:docMk/>
            <pc:sldMk cId="2902220017" sldId="260"/>
            <ac:picMk id="32" creationId="{11194276-1E80-0846-0817-1222ACF256BF}"/>
          </ac:picMkLst>
        </pc:picChg>
        <pc:picChg chg="add mod">
          <ac:chgData name="Nino Philip Ramones" userId="1068934f-e3b4-4e88-ba23-4cb57230c594" providerId="ADAL" clId="{81DCA7F7-4CF8-4DD3-AE0B-1EC1C109C265}" dt="2023-05-16T04:09:42.654" v="89"/>
          <ac:picMkLst>
            <pc:docMk/>
            <pc:sldMk cId="2902220017" sldId="260"/>
            <ac:picMk id="35" creationId="{06E0550B-5C44-0310-B262-F84670CCC9A4}"/>
          </ac:picMkLst>
        </pc:picChg>
      </pc:sldChg>
      <pc:sldChg chg="modSp mod">
        <pc:chgData name="Nino Philip Ramones" userId="1068934f-e3b4-4e88-ba23-4cb57230c594" providerId="ADAL" clId="{81DCA7F7-4CF8-4DD3-AE0B-1EC1C109C265}" dt="2023-05-17T07:08:08.890" v="9907" actId="20577"/>
        <pc:sldMkLst>
          <pc:docMk/>
          <pc:sldMk cId="4215421811" sldId="261"/>
        </pc:sldMkLst>
        <pc:spChg chg="mod">
          <ac:chgData name="Nino Philip Ramones" userId="1068934f-e3b4-4e88-ba23-4cb57230c594" providerId="ADAL" clId="{81DCA7F7-4CF8-4DD3-AE0B-1EC1C109C265}" dt="2023-05-17T07:04:16.264" v="9330" actId="20577"/>
          <ac:spMkLst>
            <pc:docMk/>
            <pc:sldMk cId="4215421811" sldId="261"/>
            <ac:spMk id="6" creationId="{1C139C71-43D8-DA15-F46A-8598CDF1F78A}"/>
          </ac:spMkLst>
        </pc:spChg>
        <pc:spChg chg="mod">
          <ac:chgData name="Nino Philip Ramones" userId="1068934f-e3b4-4e88-ba23-4cb57230c594" providerId="ADAL" clId="{81DCA7F7-4CF8-4DD3-AE0B-1EC1C109C265}" dt="2023-05-17T07:06:25.800" v="9622" actId="20577"/>
          <ac:spMkLst>
            <pc:docMk/>
            <pc:sldMk cId="4215421811" sldId="261"/>
            <ac:spMk id="7" creationId="{CB143D5A-4C51-CC45-02B5-43383CAA5C50}"/>
          </ac:spMkLst>
        </pc:spChg>
        <pc:spChg chg="mod">
          <ac:chgData name="Nino Philip Ramones" userId="1068934f-e3b4-4e88-ba23-4cb57230c594" providerId="ADAL" clId="{81DCA7F7-4CF8-4DD3-AE0B-1EC1C109C265}" dt="2023-05-17T07:08:08.890" v="9907" actId="20577"/>
          <ac:spMkLst>
            <pc:docMk/>
            <pc:sldMk cId="4215421811" sldId="261"/>
            <ac:spMk id="10" creationId="{AA624370-42F0-82DE-228F-BC78C798D723}"/>
          </ac:spMkLst>
        </pc:spChg>
        <pc:grpChg chg="mod">
          <ac:chgData name="Nino Philip Ramones" userId="1068934f-e3b4-4e88-ba23-4cb57230c594" providerId="ADAL" clId="{81DCA7F7-4CF8-4DD3-AE0B-1EC1C109C265}" dt="2023-05-17T07:06:11.291" v="9621" actId="1036"/>
          <ac:grpSpMkLst>
            <pc:docMk/>
            <pc:sldMk cId="4215421811" sldId="261"/>
            <ac:grpSpMk id="9" creationId="{86565025-D585-4FE0-F5D0-00D60DC63201}"/>
          </ac:grpSpMkLst>
        </pc:grpChg>
      </pc:sldChg>
      <pc:sldChg chg="addSp delSp modSp mod">
        <pc:chgData name="Nino Philip Ramones" userId="1068934f-e3b4-4e88-ba23-4cb57230c594" providerId="ADAL" clId="{81DCA7F7-4CF8-4DD3-AE0B-1EC1C109C265}" dt="2023-05-17T07:12:51.597" v="10542" actId="1036"/>
        <pc:sldMkLst>
          <pc:docMk/>
          <pc:sldMk cId="3042634148" sldId="281"/>
        </pc:sldMkLst>
        <pc:spChg chg="mod">
          <ac:chgData name="Nino Philip Ramones" userId="1068934f-e3b4-4e88-ba23-4cb57230c594" providerId="ADAL" clId="{81DCA7F7-4CF8-4DD3-AE0B-1EC1C109C265}" dt="2023-05-17T07:11:44.887" v="10526" actId="20577"/>
          <ac:spMkLst>
            <pc:docMk/>
            <pc:sldMk cId="3042634148" sldId="281"/>
            <ac:spMk id="6" creationId="{1C139C71-43D8-DA15-F46A-8598CDF1F78A}"/>
          </ac:spMkLst>
        </pc:spChg>
        <pc:spChg chg="del">
          <ac:chgData name="Nino Philip Ramones" userId="1068934f-e3b4-4e88-ba23-4cb57230c594" providerId="ADAL" clId="{81DCA7F7-4CF8-4DD3-AE0B-1EC1C109C265}" dt="2023-05-17T05:26:24.575" v="3642" actId="478"/>
          <ac:spMkLst>
            <pc:docMk/>
            <pc:sldMk cId="3042634148" sldId="281"/>
            <ac:spMk id="7" creationId="{D171F85D-6720-4508-AFB7-D47E4F18A40C}"/>
          </ac:spMkLst>
        </pc:spChg>
        <pc:spChg chg="mod">
          <ac:chgData name="Nino Philip Ramones" userId="1068934f-e3b4-4e88-ba23-4cb57230c594" providerId="ADAL" clId="{81DCA7F7-4CF8-4DD3-AE0B-1EC1C109C265}" dt="2023-05-17T07:12:51.597" v="10542" actId="1036"/>
          <ac:spMkLst>
            <pc:docMk/>
            <pc:sldMk cId="3042634148" sldId="281"/>
            <ac:spMk id="9" creationId="{A4C4677F-45AE-36EE-ABCE-397302091C1F}"/>
          </ac:spMkLst>
        </pc:spChg>
        <pc:spChg chg="mod">
          <ac:chgData name="Nino Philip Ramones" userId="1068934f-e3b4-4e88-ba23-4cb57230c594" providerId="ADAL" clId="{81DCA7F7-4CF8-4DD3-AE0B-1EC1C109C265}" dt="2023-05-17T07:12:51.597" v="10542" actId="1036"/>
          <ac:spMkLst>
            <pc:docMk/>
            <pc:sldMk cId="3042634148" sldId="281"/>
            <ac:spMk id="15" creationId="{3DE590E7-D5BC-0018-437A-AE6E15E396B6}"/>
          </ac:spMkLst>
        </pc:spChg>
        <pc:spChg chg="mod">
          <ac:chgData name="Nino Philip Ramones" userId="1068934f-e3b4-4e88-ba23-4cb57230c594" providerId="ADAL" clId="{81DCA7F7-4CF8-4DD3-AE0B-1EC1C109C265}" dt="2023-05-17T05:26:20.948" v="3640"/>
          <ac:spMkLst>
            <pc:docMk/>
            <pc:sldMk cId="3042634148" sldId="281"/>
            <ac:spMk id="17" creationId="{D6591741-F530-376F-3D93-E2F885857733}"/>
          </ac:spMkLst>
        </pc:spChg>
        <pc:spChg chg="mod">
          <ac:chgData name="Nino Philip Ramones" userId="1068934f-e3b4-4e88-ba23-4cb57230c594" providerId="ADAL" clId="{81DCA7F7-4CF8-4DD3-AE0B-1EC1C109C265}" dt="2023-05-17T05:26:20.948" v="3640"/>
          <ac:spMkLst>
            <pc:docMk/>
            <pc:sldMk cId="3042634148" sldId="281"/>
            <ac:spMk id="18" creationId="{7AF7F306-BB6E-4D03-F821-891B9D7CF55B}"/>
          </ac:spMkLst>
        </pc:spChg>
        <pc:spChg chg="mod">
          <ac:chgData name="Nino Philip Ramones" userId="1068934f-e3b4-4e88-ba23-4cb57230c594" providerId="ADAL" clId="{81DCA7F7-4CF8-4DD3-AE0B-1EC1C109C265}" dt="2023-05-17T05:26:25.047" v="3643"/>
          <ac:spMkLst>
            <pc:docMk/>
            <pc:sldMk cId="3042634148" sldId="281"/>
            <ac:spMk id="21" creationId="{DA0A25F5-436B-F29A-EDFF-7CC04124A4BD}"/>
          </ac:spMkLst>
        </pc:spChg>
        <pc:spChg chg="mod">
          <ac:chgData name="Nino Philip Ramones" userId="1068934f-e3b4-4e88-ba23-4cb57230c594" providerId="ADAL" clId="{81DCA7F7-4CF8-4DD3-AE0B-1EC1C109C265}" dt="2023-05-17T05:26:25.047" v="3643"/>
          <ac:spMkLst>
            <pc:docMk/>
            <pc:sldMk cId="3042634148" sldId="281"/>
            <ac:spMk id="22" creationId="{F486DEFA-8F6E-355E-A941-5221EFEE0A18}"/>
          </ac:spMkLst>
        </pc:spChg>
        <pc:grpChg chg="del">
          <ac:chgData name="Nino Philip Ramones" userId="1068934f-e3b4-4e88-ba23-4cb57230c594" providerId="ADAL" clId="{81DCA7F7-4CF8-4DD3-AE0B-1EC1C109C265}" dt="2023-05-17T05:26:20.560" v="3639" actId="478"/>
          <ac:grpSpMkLst>
            <pc:docMk/>
            <pc:sldMk cId="3042634148" sldId="281"/>
            <ac:grpSpMk id="2" creationId="{5EABA244-7A38-E271-5051-10FF5D7551A4}"/>
          </ac:grpSpMkLst>
        </pc:grpChg>
        <pc:grpChg chg="add del mod">
          <ac:chgData name="Nino Philip Ramones" userId="1068934f-e3b4-4e88-ba23-4cb57230c594" providerId="ADAL" clId="{81DCA7F7-4CF8-4DD3-AE0B-1EC1C109C265}" dt="2023-05-17T05:26:22.306" v="3641"/>
          <ac:grpSpMkLst>
            <pc:docMk/>
            <pc:sldMk cId="3042634148" sldId="281"/>
            <ac:grpSpMk id="5" creationId="{CA50720D-C779-FB87-E3A0-551005E01B90}"/>
          </ac:grpSpMkLst>
        </pc:grpChg>
        <pc:grpChg chg="add mod">
          <ac:chgData name="Nino Philip Ramones" userId="1068934f-e3b4-4e88-ba23-4cb57230c594" providerId="ADAL" clId="{81DCA7F7-4CF8-4DD3-AE0B-1EC1C109C265}" dt="2023-05-17T05:26:25.047" v="3643"/>
          <ac:grpSpMkLst>
            <pc:docMk/>
            <pc:sldMk cId="3042634148" sldId="281"/>
            <ac:grpSpMk id="19" creationId="{063FB4A0-B4C2-9DBD-350C-CC8B9CA0128B}"/>
          </ac:grpSpMkLst>
        </pc:grpChg>
        <pc:cxnChg chg="mod">
          <ac:chgData name="Nino Philip Ramones" userId="1068934f-e3b4-4e88-ba23-4cb57230c594" providerId="ADAL" clId="{81DCA7F7-4CF8-4DD3-AE0B-1EC1C109C265}" dt="2023-05-17T05:26:20.948" v="3640"/>
          <ac:cxnSpMkLst>
            <pc:docMk/>
            <pc:sldMk cId="3042634148" sldId="281"/>
            <ac:cxnSpMk id="16" creationId="{B6DEAD9C-53A4-F136-B34A-A9E90E76D535}"/>
          </ac:cxnSpMkLst>
        </pc:cxnChg>
        <pc:cxnChg chg="mod">
          <ac:chgData name="Nino Philip Ramones" userId="1068934f-e3b4-4e88-ba23-4cb57230c594" providerId="ADAL" clId="{81DCA7F7-4CF8-4DD3-AE0B-1EC1C109C265}" dt="2023-05-17T05:26:25.047" v="3643"/>
          <ac:cxnSpMkLst>
            <pc:docMk/>
            <pc:sldMk cId="3042634148" sldId="281"/>
            <ac:cxnSpMk id="20" creationId="{6E62FC07-6520-B6EB-575E-8B1B3BF4465A}"/>
          </ac:cxnSpMkLst>
        </pc:cxnChg>
      </pc:sldChg>
      <pc:sldChg chg="addSp delSp modSp mod">
        <pc:chgData name="Nino Philip Ramones" userId="1068934f-e3b4-4e88-ba23-4cb57230c594" providerId="ADAL" clId="{81DCA7F7-4CF8-4DD3-AE0B-1EC1C109C265}" dt="2023-05-17T05:25:58.136" v="3632" actId="1038"/>
        <pc:sldMkLst>
          <pc:docMk/>
          <pc:sldMk cId="2474797160" sldId="288"/>
        </pc:sldMkLst>
        <pc:spChg chg="mod">
          <ac:chgData name="Nino Philip Ramones" userId="1068934f-e3b4-4e88-ba23-4cb57230c594" providerId="ADAL" clId="{81DCA7F7-4CF8-4DD3-AE0B-1EC1C109C265}" dt="2023-05-16T04:14:43.664" v="104" actId="20577"/>
          <ac:spMkLst>
            <pc:docMk/>
            <pc:sldMk cId="2474797160" sldId="288"/>
            <ac:spMk id="2" creationId="{05373617-D585-BAF0-0B5B-D2CF324A4D6B}"/>
          </ac:spMkLst>
        </pc:spChg>
        <pc:spChg chg="del">
          <ac:chgData name="Nino Philip Ramones" userId="1068934f-e3b4-4e88-ba23-4cb57230c594" providerId="ADAL" clId="{81DCA7F7-4CF8-4DD3-AE0B-1EC1C109C265}" dt="2023-05-16T04:15:29.406" v="106" actId="478"/>
          <ac:spMkLst>
            <pc:docMk/>
            <pc:sldMk cId="2474797160" sldId="288"/>
            <ac:spMk id="3" creationId="{E301EF81-B90F-36A7-A828-06EDA6FBF5E5}"/>
          </ac:spMkLst>
        </pc:spChg>
        <pc:spChg chg="mod">
          <ac:chgData name="Nino Philip Ramones" userId="1068934f-e3b4-4e88-ba23-4cb57230c594" providerId="ADAL" clId="{81DCA7F7-4CF8-4DD3-AE0B-1EC1C109C265}" dt="2023-05-16T04:27:57.112" v="980" actId="1035"/>
          <ac:spMkLst>
            <pc:docMk/>
            <pc:sldMk cId="2474797160" sldId="288"/>
            <ac:spMk id="6" creationId="{1C139C71-43D8-DA15-F46A-8598CDF1F78A}"/>
          </ac:spMkLst>
        </pc:spChg>
        <pc:spChg chg="mod">
          <ac:chgData name="Nino Philip Ramones" userId="1068934f-e3b4-4e88-ba23-4cb57230c594" providerId="ADAL" clId="{81DCA7F7-4CF8-4DD3-AE0B-1EC1C109C265}" dt="2023-05-17T05:25:58.136" v="3632" actId="1038"/>
          <ac:spMkLst>
            <pc:docMk/>
            <pc:sldMk cId="2474797160" sldId="288"/>
            <ac:spMk id="10" creationId="{0D535829-F972-5CF5-20EA-345A515508E8}"/>
          </ac:spMkLst>
        </pc:spChg>
        <pc:spChg chg="mod">
          <ac:chgData name="Nino Philip Ramones" userId="1068934f-e3b4-4e88-ba23-4cb57230c594" providerId="ADAL" clId="{81DCA7F7-4CF8-4DD3-AE0B-1EC1C109C265}" dt="2023-05-16T04:54:34.582" v="1500" actId="1037"/>
          <ac:spMkLst>
            <pc:docMk/>
            <pc:sldMk cId="2474797160" sldId="288"/>
            <ac:spMk id="12" creationId="{A03D9DDB-0911-CCC6-289E-FE03CE9C7E57}"/>
          </ac:spMkLst>
        </pc:spChg>
        <pc:spChg chg="del">
          <ac:chgData name="Nino Philip Ramones" userId="1068934f-e3b4-4e88-ba23-4cb57230c594" providerId="ADAL" clId="{81DCA7F7-4CF8-4DD3-AE0B-1EC1C109C265}" dt="2023-05-16T04:14:48.728" v="105" actId="478"/>
          <ac:spMkLst>
            <pc:docMk/>
            <pc:sldMk cId="2474797160" sldId="288"/>
            <ac:spMk id="13" creationId="{CCA33C50-5359-C8E0-A0A8-645350BA97FE}"/>
          </ac:spMkLst>
        </pc:spChg>
        <pc:spChg chg="add del mod">
          <ac:chgData name="Nino Philip Ramones" userId="1068934f-e3b4-4e88-ba23-4cb57230c594" providerId="ADAL" clId="{81DCA7F7-4CF8-4DD3-AE0B-1EC1C109C265}" dt="2023-05-16T04:25:48.411" v="852"/>
          <ac:spMkLst>
            <pc:docMk/>
            <pc:sldMk cId="2474797160" sldId="288"/>
            <ac:spMk id="14" creationId="{AEE824BC-A714-BB9F-4137-F20CDFCA681B}"/>
          </ac:spMkLst>
        </pc:spChg>
        <pc:spChg chg="add mod">
          <ac:chgData name="Nino Philip Ramones" userId="1068934f-e3b4-4e88-ba23-4cb57230c594" providerId="ADAL" clId="{81DCA7F7-4CF8-4DD3-AE0B-1EC1C109C265}" dt="2023-05-16T04:55:48.451" v="1505" actId="1076"/>
          <ac:spMkLst>
            <pc:docMk/>
            <pc:sldMk cId="2474797160" sldId="288"/>
            <ac:spMk id="15" creationId="{91D48BB3-F4C0-2250-075E-DF4AF547866C}"/>
          </ac:spMkLst>
        </pc:spChg>
        <pc:spChg chg="mod">
          <ac:chgData name="Nino Philip Ramones" userId="1068934f-e3b4-4e88-ba23-4cb57230c594" providerId="ADAL" clId="{81DCA7F7-4CF8-4DD3-AE0B-1EC1C109C265}" dt="2023-05-16T04:32:27.807" v="1432"/>
          <ac:spMkLst>
            <pc:docMk/>
            <pc:sldMk cId="2474797160" sldId="288"/>
            <ac:spMk id="17" creationId="{9D1785AE-C0D5-1517-577B-84514A569042}"/>
          </ac:spMkLst>
        </pc:spChg>
        <pc:spChg chg="mod">
          <ac:chgData name="Nino Philip Ramones" userId="1068934f-e3b4-4e88-ba23-4cb57230c594" providerId="ADAL" clId="{81DCA7F7-4CF8-4DD3-AE0B-1EC1C109C265}" dt="2023-05-16T04:32:27.807" v="1432"/>
          <ac:spMkLst>
            <pc:docMk/>
            <pc:sldMk cId="2474797160" sldId="288"/>
            <ac:spMk id="18" creationId="{EAC1B38F-F28D-3FBD-E78E-026BDDF8431F}"/>
          </ac:spMkLst>
        </pc:spChg>
        <pc:spChg chg="mod">
          <ac:chgData name="Nino Philip Ramones" userId="1068934f-e3b4-4e88-ba23-4cb57230c594" providerId="ADAL" clId="{81DCA7F7-4CF8-4DD3-AE0B-1EC1C109C265}" dt="2023-05-16T04:32:27.807" v="1432"/>
          <ac:spMkLst>
            <pc:docMk/>
            <pc:sldMk cId="2474797160" sldId="288"/>
            <ac:spMk id="19" creationId="{6ED98629-70E9-DE96-CB74-B2DEEB461A4C}"/>
          </ac:spMkLst>
        </pc:spChg>
        <pc:spChg chg="mod">
          <ac:chgData name="Nino Philip Ramones" userId="1068934f-e3b4-4e88-ba23-4cb57230c594" providerId="ADAL" clId="{81DCA7F7-4CF8-4DD3-AE0B-1EC1C109C265}" dt="2023-05-16T04:32:27.807" v="1432"/>
          <ac:spMkLst>
            <pc:docMk/>
            <pc:sldMk cId="2474797160" sldId="288"/>
            <ac:spMk id="20" creationId="{C58B1B7E-4609-3FBB-637A-D75D577EF9AD}"/>
          </ac:spMkLst>
        </pc:spChg>
        <pc:spChg chg="mod">
          <ac:chgData name="Nino Philip Ramones" userId="1068934f-e3b4-4e88-ba23-4cb57230c594" providerId="ADAL" clId="{81DCA7F7-4CF8-4DD3-AE0B-1EC1C109C265}" dt="2023-05-16T04:35:53.802" v="1491" actId="207"/>
          <ac:spMkLst>
            <pc:docMk/>
            <pc:sldMk cId="2474797160" sldId="288"/>
            <ac:spMk id="22" creationId="{F6D73BF6-01C3-48AA-BD1C-D8A78A102B45}"/>
          </ac:spMkLst>
        </pc:spChg>
        <pc:spChg chg="mod">
          <ac:chgData name="Nino Philip Ramones" userId="1068934f-e3b4-4e88-ba23-4cb57230c594" providerId="ADAL" clId="{81DCA7F7-4CF8-4DD3-AE0B-1EC1C109C265}" dt="2023-05-16T04:36:01.957" v="1492" actId="207"/>
          <ac:spMkLst>
            <pc:docMk/>
            <pc:sldMk cId="2474797160" sldId="288"/>
            <ac:spMk id="23" creationId="{8A1153CF-585B-8B2B-3854-71F75C487C99}"/>
          </ac:spMkLst>
        </pc:spChg>
        <pc:spChg chg="mod">
          <ac:chgData name="Nino Philip Ramones" userId="1068934f-e3b4-4e88-ba23-4cb57230c594" providerId="ADAL" clId="{81DCA7F7-4CF8-4DD3-AE0B-1EC1C109C265}" dt="2023-05-16T04:36:08.323" v="1493" actId="207"/>
          <ac:spMkLst>
            <pc:docMk/>
            <pc:sldMk cId="2474797160" sldId="288"/>
            <ac:spMk id="24" creationId="{516AD09D-551C-2A7A-6400-51F27AD6D596}"/>
          </ac:spMkLst>
        </pc:spChg>
        <pc:spChg chg="add mod">
          <ac:chgData name="Nino Philip Ramones" userId="1068934f-e3b4-4e88-ba23-4cb57230c594" providerId="ADAL" clId="{81DCA7F7-4CF8-4DD3-AE0B-1EC1C109C265}" dt="2023-05-16T04:35:42.984" v="1489" actId="207"/>
          <ac:spMkLst>
            <pc:docMk/>
            <pc:sldMk cId="2474797160" sldId="288"/>
            <ac:spMk id="25" creationId="{9A0CB732-A883-9866-0584-2A2E7C62425B}"/>
          </ac:spMkLst>
        </pc:spChg>
        <pc:spChg chg="add mod">
          <ac:chgData name="Nino Philip Ramones" userId="1068934f-e3b4-4e88-ba23-4cb57230c594" providerId="ADAL" clId="{81DCA7F7-4CF8-4DD3-AE0B-1EC1C109C265}" dt="2023-05-16T04:35:27.673" v="1487"/>
          <ac:spMkLst>
            <pc:docMk/>
            <pc:sldMk cId="2474797160" sldId="288"/>
            <ac:spMk id="26" creationId="{8F1CDE67-7FA7-88EC-D59C-B54F5A1589D6}"/>
          </ac:spMkLst>
        </pc:spChg>
        <pc:grpChg chg="add del mod">
          <ac:chgData name="Nino Philip Ramones" userId="1068934f-e3b4-4e88-ba23-4cb57230c594" providerId="ADAL" clId="{81DCA7F7-4CF8-4DD3-AE0B-1EC1C109C265}" dt="2023-05-16T04:32:30.625" v="1433" actId="478"/>
          <ac:grpSpMkLst>
            <pc:docMk/>
            <pc:sldMk cId="2474797160" sldId="288"/>
            <ac:grpSpMk id="16" creationId="{BF3C673C-CB62-4262-B466-5171FF3E2E5E}"/>
          </ac:grpSpMkLst>
        </pc:grpChg>
        <pc:grpChg chg="add mod">
          <ac:chgData name="Nino Philip Ramones" userId="1068934f-e3b4-4e88-ba23-4cb57230c594" providerId="ADAL" clId="{81DCA7F7-4CF8-4DD3-AE0B-1EC1C109C265}" dt="2023-05-16T04:35:27.673" v="1487"/>
          <ac:grpSpMkLst>
            <pc:docMk/>
            <pc:sldMk cId="2474797160" sldId="288"/>
            <ac:grpSpMk id="21" creationId="{3BFAB13C-09B3-E117-0C3A-0FF97E8808F5}"/>
          </ac:grpSpMkLst>
        </pc:grpChg>
        <pc:picChg chg="add mod modCrop">
          <ac:chgData name="Nino Philip Ramones" userId="1068934f-e3b4-4e88-ba23-4cb57230c594" providerId="ADAL" clId="{81DCA7F7-4CF8-4DD3-AE0B-1EC1C109C265}" dt="2023-05-16T04:55:10.258" v="1503" actId="1036"/>
          <ac:picMkLst>
            <pc:docMk/>
            <pc:sldMk cId="2474797160" sldId="288"/>
            <ac:picMk id="5" creationId="{D010EB69-3473-A584-4B3A-F54DCBF6B169}"/>
          </ac:picMkLst>
        </pc:picChg>
        <pc:picChg chg="del">
          <ac:chgData name="Nino Philip Ramones" userId="1068934f-e3b4-4e88-ba23-4cb57230c594" providerId="ADAL" clId="{81DCA7F7-4CF8-4DD3-AE0B-1EC1C109C265}" dt="2023-05-16T04:14:48.728" v="105" actId="478"/>
          <ac:picMkLst>
            <pc:docMk/>
            <pc:sldMk cId="2474797160" sldId="288"/>
            <ac:picMk id="11" creationId="{3DB84044-6F0C-EB78-CC1C-5C26073F2AC0}"/>
          </ac:picMkLst>
        </pc:picChg>
        <pc:picChg chg="del">
          <ac:chgData name="Nino Philip Ramones" userId="1068934f-e3b4-4e88-ba23-4cb57230c594" providerId="ADAL" clId="{81DCA7F7-4CF8-4DD3-AE0B-1EC1C109C265}" dt="2023-05-16T04:14:48.728" v="105" actId="478"/>
          <ac:picMkLst>
            <pc:docMk/>
            <pc:sldMk cId="2474797160" sldId="288"/>
            <ac:picMk id="1026" creationId="{284D62D0-C20A-41B9-852D-90343B5CD1A8}"/>
          </ac:picMkLst>
        </pc:picChg>
      </pc:sldChg>
      <pc:sldChg chg="del">
        <pc:chgData name="Nino Philip Ramones" userId="1068934f-e3b4-4e88-ba23-4cb57230c594" providerId="ADAL" clId="{81DCA7F7-4CF8-4DD3-AE0B-1EC1C109C265}" dt="2023-05-16T04:14:23.954" v="90" actId="47"/>
        <pc:sldMkLst>
          <pc:docMk/>
          <pc:sldMk cId="2661369311" sldId="308"/>
        </pc:sldMkLst>
      </pc:sldChg>
      <pc:sldChg chg="addSp delSp modSp mod">
        <pc:chgData name="Nino Philip Ramones" userId="1068934f-e3b4-4e88-ba23-4cb57230c594" providerId="ADAL" clId="{81DCA7F7-4CF8-4DD3-AE0B-1EC1C109C265}" dt="2023-05-17T05:26:07.495" v="3634"/>
        <pc:sldMkLst>
          <pc:docMk/>
          <pc:sldMk cId="2969037122" sldId="309"/>
        </pc:sldMkLst>
        <pc:spChg chg="mod">
          <ac:chgData name="Nino Philip Ramones" userId="1068934f-e3b4-4e88-ba23-4cb57230c594" providerId="ADAL" clId="{81DCA7F7-4CF8-4DD3-AE0B-1EC1C109C265}" dt="2023-05-17T05:23:50.406" v="3573" actId="1036"/>
          <ac:spMkLst>
            <pc:docMk/>
            <pc:sldMk cId="2969037122" sldId="309"/>
            <ac:spMk id="6" creationId="{1C139C71-43D8-DA15-F46A-8598CDF1F78A}"/>
          </ac:spMkLst>
        </pc:spChg>
        <pc:spChg chg="del">
          <ac:chgData name="Nino Philip Ramones" userId="1068934f-e3b4-4e88-ba23-4cb57230c594" providerId="ADAL" clId="{81DCA7F7-4CF8-4DD3-AE0B-1EC1C109C265}" dt="2023-05-17T00:56:32.658" v="1508" actId="478"/>
          <ac:spMkLst>
            <pc:docMk/>
            <pc:sldMk cId="2969037122" sldId="309"/>
            <ac:spMk id="12" creationId="{A03D9DDB-0911-CCC6-289E-FE03CE9C7E57}"/>
          </ac:spMkLst>
        </pc:spChg>
        <pc:spChg chg="add mod">
          <ac:chgData name="Nino Philip Ramones" userId="1068934f-e3b4-4e88-ba23-4cb57230c594" providerId="ADAL" clId="{81DCA7F7-4CF8-4DD3-AE0B-1EC1C109C265}" dt="2023-05-17T01:12:16.516" v="2218" actId="1582"/>
          <ac:spMkLst>
            <pc:docMk/>
            <pc:sldMk cId="2969037122" sldId="309"/>
            <ac:spMk id="15" creationId="{86088363-4A74-A1AD-77F5-1592AA06AE02}"/>
          </ac:spMkLst>
        </pc:spChg>
        <pc:spChg chg="del">
          <ac:chgData name="Nino Philip Ramones" userId="1068934f-e3b4-4e88-ba23-4cb57230c594" providerId="ADAL" clId="{81DCA7F7-4CF8-4DD3-AE0B-1EC1C109C265}" dt="2023-05-17T00:56:28.601" v="1507" actId="478"/>
          <ac:spMkLst>
            <pc:docMk/>
            <pc:sldMk cId="2969037122" sldId="309"/>
            <ac:spMk id="18" creationId="{3541D7E5-4224-4C63-5DDD-BA6F6F83F475}"/>
          </ac:spMkLst>
        </pc:spChg>
        <pc:spChg chg="del">
          <ac:chgData name="Nino Philip Ramones" userId="1068934f-e3b4-4e88-ba23-4cb57230c594" providerId="ADAL" clId="{81DCA7F7-4CF8-4DD3-AE0B-1EC1C109C265}" dt="2023-05-17T00:56:28.601" v="1507" actId="478"/>
          <ac:spMkLst>
            <pc:docMk/>
            <pc:sldMk cId="2969037122" sldId="309"/>
            <ac:spMk id="19" creationId="{727A2137-FC9F-D6F6-B304-60E173B027F2}"/>
          </ac:spMkLst>
        </pc:spChg>
        <pc:spChg chg="mod">
          <ac:chgData name="Nino Philip Ramones" userId="1068934f-e3b4-4e88-ba23-4cb57230c594" providerId="ADAL" clId="{81DCA7F7-4CF8-4DD3-AE0B-1EC1C109C265}" dt="2023-05-17T05:23:38.520" v="3569" actId="1035"/>
          <ac:spMkLst>
            <pc:docMk/>
            <pc:sldMk cId="2969037122" sldId="309"/>
            <ac:spMk id="20" creationId="{99094F09-480B-BC12-6268-5E55DC8820B2}"/>
          </ac:spMkLst>
        </pc:spChg>
        <pc:spChg chg="add mod">
          <ac:chgData name="Nino Philip Ramones" userId="1068934f-e3b4-4e88-ba23-4cb57230c594" providerId="ADAL" clId="{81DCA7F7-4CF8-4DD3-AE0B-1EC1C109C265}" dt="2023-05-17T01:12:08.485" v="2217" actId="1076"/>
          <ac:spMkLst>
            <pc:docMk/>
            <pc:sldMk cId="2969037122" sldId="309"/>
            <ac:spMk id="21" creationId="{E1AED39C-E0BA-874D-C27C-70DAA3777A14}"/>
          </ac:spMkLst>
        </pc:spChg>
        <pc:spChg chg="mod">
          <ac:chgData name="Nino Philip Ramones" userId="1068934f-e3b4-4e88-ba23-4cb57230c594" providerId="ADAL" clId="{81DCA7F7-4CF8-4DD3-AE0B-1EC1C109C265}" dt="2023-05-17T05:26:07.495" v="3634"/>
          <ac:spMkLst>
            <pc:docMk/>
            <pc:sldMk cId="2969037122" sldId="309"/>
            <ac:spMk id="24" creationId="{CD303A09-2079-B680-A955-27E47D32CE9C}"/>
          </ac:spMkLst>
        </pc:spChg>
        <pc:spChg chg="mod">
          <ac:chgData name="Nino Philip Ramones" userId="1068934f-e3b4-4e88-ba23-4cb57230c594" providerId="ADAL" clId="{81DCA7F7-4CF8-4DD3-AE0B-1EC1C109C265}" dt="2023-05-17T05:26:07.495" v="3634"/>
          <ac:spMkLst>
            <pc:docMk/>
            <pc:sldMk cId="2969037122" sldId="309"/>
            <ac:spMk id="25" creationId="{CDA67F31-9B5D-0856-C75A-C438844EE7AA}"/>
          </ac:spMkLst>
        </pc:spChg>
        <pc:grpChg chg="del">
          <ac:chgData name="Nino Philip Ramones" userId="1068934f-e3b4-4e88-ba23-4cb57230c594" providerId="ADAL" clId="{81DCA7F7-4CF8-4DD3-AE0B-1EC1C109C265}" dt="2023-05-17T05:26:07.054" v="3633" actId="478"/>
          <ac:grpSpMkLst>
            <pc:docMk/>
            <pc:sldMk cId="2969037122" sldId="309"/>
            <ac:grpSpMk id="7" creationId="{D0A2E892-AD21-25E5-45E7-7EABB1868FC3}"/>
          </ac:grpSpMkLst>
        </pc:grpChg>
        <pc:grpChg chg="del">
          <ac:chgData name="Nino Philip Ramones" userId="1068934f-e3b4-4e88-ba23-4cb57230c594" providerId="ADAL" clId="{81DCA7F7-4CF8-4DD3-AE0B-1EC1C109C265}" dt="2023-05-17T00:56:24.792" v="1506" actId="478"/>
          <ac:grpSpMkLst>
            <pc:docMk/>
            <pc:sldMk cId="2969037122" sldId="309"/>
            <ac:grpSpMk id="17" creationId="{7425DD19-40DC-E7A7-65E1-92F932101E58}"/>
          </ac:grpSpMkLst>
        </pc:grpChg>
        <pc:grpChg chg="add mod">
          <ac:chgData name="Nino Philip Ramones" userId="1068934f-e3b4-4e88-ba23-4cb57230c594" providerId="ADAL" clId="{81DCA7F7-4CF8-4DD3-AE0B-1EC1C109C265}" dt="2023-05-17T05:26:07.495" v="3634"/>
          <ac:grpSpMkLst>
            <pc:docMk/>
            <pc:sldMk cId="2969037122" sldId="309"/>
            <ac:grpSpMk id="22" creationId="{EEDE539B-BAD7-99C7-58B2-E761D94153C6}"/>
          </ac:grpSpMkLst>
        </pc:grpChg>
        <pc:picChg chg="add mod">
          <ac:chgData name="Nino Philip Ramones" userId="1068934f-e3b4-4e88-ba23-4cb57230c594" providerId="ADAL" clId="{81DCA7F7-4CF8-4DD3-AE0B-1EC1C109C265}" dt="2023-05-17T00:58:21.827" v="1522" actId="1076"/>
          <ac:picMkLst>
            <pc:docMk/>
            <pc:sldMk cId="2969037122" sldId="309"/>
            <ac:picMk id="4" creationId="{80662A47-F75A-C8B9-2210-A87893A6A865}"/>
          </ac:picMkLst>
        </pc:picChg>
        <pc:picChg chg="add mod">
          <ac:chgData name="Nino Philip Ramones" userId="1068934f-e3b4-4e88-ba23-4cb57230c594" providerId="ADAL" clId="{81DCA7F7-4CF8-4DD3-AE0B-1EC1C109C265}" dt="2023-05-17T01:04:51.427" v="1804" actId="14100"/>
          <ac:picMkLst>
            <pc:docMk/>
            <pc:sldMk cId="2969037122" sldId="309"/>
            <ac:picMk id="13" creationId="{81B7CC2A-BE32-50A0-CAC3-EBA3FBF89FC7}"/>
          </ac:picMkLst>
        </pc:picChg>
        <pc:cxnChg chg="mod">
          <ac:chgData name="Nino Philip Ramones" userId="1068934f-e3b4-4e88-ba23-4cb57230c594" providerId="ADAL" clId="{81DCA7F7-4CF8-4DD3-AE0B-1EC1C109C265}" dt="2023-05-17T05:26:07.495" v="3634"/>
          <ac:cxnSpMkLst>
            <pc:docMk/>
            <pc:sldMk cId="2969037122" sldId="309"/>
            <ac:cxnSpMk id="23" creationId="{56582186-FCBA-D0FB-FE85-FF56ED8DC96C}"/>
          </ac:cxnSpMkLst>
        </pc:cxnChg>
      </pc:sldChg>
      <pc:sldChg chg="del">
        <pc:chgData name="Nino Philip Ramones" userId="1068934f-e3b4-4e88-ba23-4cb57230c594" providerId="ADAL" clId="{81DCA7F7-4CF8-4DD3-AE0B-1EC1C109C265}" dt="2023-05-16T04:14:23.954" v="90" actId="47"/>
        <pc:sldMkLst>
          <pc:docMk/>
          <pc:sldMk cId="2723899760" sldId="310"/>
        </pc:sldMkLst>
      </pc:sldChg>
      <pc:sldChg chg="addSp delSp modSp add mod">
        <pc:chgData name="Nino Philip Ramones" userId="1068934f-e3b4-4e88-ba23-4cb57230c594" providerId="ADAL" clId="{81DCA7F7-4CF8-4DD3-AE0B-1EC1C109C265}" dt="2023-05-17T05:26:12.163" v="3636"/>
        <pc:sldMkLst>
          <pc:docMk/>
          <pc:sldMk cId="3384722998" sldId="310"/>
        </pc:sldMkLst>
        <pc:spChg chg="mod">
          <ac:chgData name="Nino Philip Ramones" userId="1068934f-e3b4-4e88-ba23-4cb57230c594" providerId="ADAL" clId="{81DCA7F7-4CF8-4DD3-AE0B-1EC1C109C265}" dt="2023-05-17T01:46:27.514" v="2484" actId="20577"/>
          <ac:spMkLst>
            <pc:docMk/>
            <pc:sldMk cId="3384722998" sldId="310"/>
            <ac:spMk id="2" creationId="{05373617-D585-BAF0-0B5B-D2CF324A4D6B}"/>
          </ac:spMkLst>
        </pc:spChg>
        <pc:spChg chg="add del mod">
          <ac:chgData name="Nino Philip Ramones" userId="1068934f-e3b4-4e88-ba23-4cb57230c594" providerId="ADAL" clId="{81DCA7F7-4CF8-4DD3-AE0B-1EC1C109C265}" dt="2023-05-17T01:46:16.451" v="2467"/>
          <ac:spMkLst>
            <pc:docMk/>
            <pc:sldMk cId="3384722998" sldId="310"/>
            <ac:spMk id="3" creationId="{EC78AA47-66D0-915F-D067-DE47008E8296}"/>
          </ac:spMkLst>
        </pc:spChg>
        <pc:spChg chg="mod">
          <ac:chgData name="Nino Philip Ramones" userId="1068934f-e3b4-4e88-ba23-4cb57230c594" providerId="ADAL" clId="{81DCA7F7-4CF8-4DD3-AE0B-1EC1C109C265}" dt="2023-05-17T05:16:58.477" v="3457" actId="20577"/>
          <ac:spMkLst>
            <pc:docMk/>
            <pc:sldMk cId="3384722998" sldId="310"/>
            <ac:spMk id="6" creationId="{1C139C71-43D8-DA15-F46A-8598CDF1F78A}"/>
          </ac:spMkLst>
        </pc:spChg>
        <pc:spChg chg="del">
          <ac:chgData name="Nino Philip Ramones" userId="1068934f-e3b4-4e88-ba23-4cb57230c594" providerId="ADAL" clId="{81DCA7F7-4CF8-4DD3-AE0B-1EC1C109C265}" dt="2023-05-17T01:45:02.190" v="2313" actId="478"/>
          <ac:spMkLst>
            <pc:docMk/>
            <pc:sldMk cId="3384722998" sldId="310"/>
            <ac:spMk id="15" creationId="{86088363-4A74-A1AD-77F5-1592AA06AE02}"/>
          </ac:spMkLst>
        </pc:spChg>
        <pc:spChg chg="mod">
          <ac:chgData name="Nino Philip Ramones" userId="1068934f-e3b4-4e88-ba23-4cb57230c594" providerId="ADAL" clId="{81DCA7F7-4CF8-4DD3-AE0B-1EC1C109C265}" dt="2023-05-17T05:26:12.163" v="3636"/>
          <ac:spMkLst>
            <pc:docMk/>
            <pc:sldMk cId="3384722998" sldId="310"/>
            <ac:spMk id="17" creationId="{3BD31FF1-7825-5AE3-561D-91CCCABA2D4D}"/>
          </ac:spMkLst>
        </pc:spChg>
        <pc:spChg chg="mod">
          <ac:chgData name="Nino Philip Ramones" userId="1068934f-e3b4-4e88-ba23-4cb57230c594" providerId="ADAL" clId="{81DCA7F7-4CF8-4DD3-AE0B-1EC1C109C265}" dt="2023-05-17T05:26:12.163" v="3636"/>
          <ac:spMkLst>
            <pc:docMk/>
            <pc:sldMk cId="3384722998" sldId="310"/>
            <ac:spMk id="18" creationId="{1DF8A6EA-1D9D-CBD5-2940-96C31AB17B06}"/>
          </ac:spMkLst>
        </pc:spChg>
        <pc:spChg chg="mod">
          <ac:chgData name="Nino Philip Ramones" userId="1068934f-e3b4-4e88-ba23-4cb57230c594" providerId="ADAL" clId="{81DCA7F7-4CF8-4DD3-AE0B-1EC1C109C265}" dt="2023-05-17T05:10:46.588" v="2829" actId="1076"/>
          <ac:spMkLst>
            <pc:docMk/>
            <pc:sldMk cId="3384722998" sldId="310"/>
            <ac:spMk id="20" creationId="{99094F09-480B-BC12-6268-5E55DC8820B2}"/>
          </ac:spMkLst>
        </pc:spChg>
        <pc:spChg chg="del">
          <ac:chgData name="Nino Philip Ramones" userId="1068934f-e3b4-4e88-ba23-4cb57230c594" providerId="ADAL" clId="{81DCA7F7-4CF8-4DD3-AE0B-1EC1C109C265}" dt="2023-05-17T01:45:02.190" v="2313" actId="478"/>
          <ac:spMkLst>
            <pc:docMk/>
            <pc:sldMk cId="3384722998" sldId="310"/>
            <ac:spMk id="21" creationId="{E1AED39C-E0BA-874D-C27C-70DAA3777A14}"/>
          </ac:spMkLst>
        </pc:spChg>
        <pc:grpChg chg="del">
          <ac:chgData name="Nino Philip Ramones" userId="1068934f-e3b4-4e88-ba23-4cb57230c594" providerId="ADAL" clId="{81DCA7F7-4CF8-4DD3-AE0B-1EC1C109C265}" dt="2023-05-17T05:26:11.636" v="3635" actId="478"/>
          <ac:grpSpMkLst>
            <pc:docMk/>
            <pc:sldMk cId="3384722998" sldId="310"/>
            <ac:grpSpMk id="7" creationId="{D0A2E892-AD21-25E5-45E7-7EABB1868FC3}"/>
          </ac:grpSpMkLst>
        </pc:grpChg>
        <pc:grpChg chg="add mod">
          <ac:chgData name="Nino Philip Ramones" userId="1068934f-e3b4-4e88-ba23-4cb57230c594" providerId="ADAL" clId="{81DCA7F7-4CF8-4DD3-AE0B-1EC1C109C265}" dt="2023-05-17T05:26:12.163" v="3636"/>
          <ac:grpSpMkLst>
            <pc:docMk/>
            <pc:sldMk cId="3384722998" sldId="310"/>
            <ac:grpSpMk id="14" creationId="{8948C0C7-6871-ECA0-C42C-87C45B3CC4AF}"/>
          </ac:grpSpMkLst>
        </pc:grpChg>
        <pc:picChg chg="del">
          <ac:chgData name="Nino Philip Ramones" userId="1068934f-e3b4-4e88-ba23-4cb57230c594" providerId="ADAL" clId="{81DCA7F7-4CF8-4DD3-AE0B-1EC1C109C265}" dt="2023-05-17T01:45:02.190" v="2313" actId="478"/>
          <ac:picMkLst>
            <pc:docMk/>
            <pc:sldMk cId="3384722998" sldId="310"/>
            <ac:picMk id="4" creationId="{80662A47-F75A-C8B9-2210-A87893A6A865}"/>
          </ac:picMkLst>
        </pc:picChg>
        <pc:picChg chg="add mod">
          <ac:chgData name="Nino Philip Ramones" userId="1068934f-e3b4-4e88-ba23-4cb57230c594" providerId="ADAL" clId="{81DCA7F7-4CF8-4DD3-AE0B-1EC1C109C265}" dt="2023-05-17T05:10:07.107" v="2796" actId="14100"/>
          <ac:picMkLst>
            <pc:docMk/>
            <pc:sldMk cId="3384722998" sldId="310"/>
            <ac:picMk id="11" creationId="{60BEE323-49D0-2312-A8D4-3E6175B18063}"/>
          </ac:picMkLst>
        </pc:picChg>
        <pc:picChg chg="add mod">
          <ac:chgData name="Nino Philip Ramones" userId="1068934f-e3b4-4e88-ba23-4cb57230c594" providerId="ADAL" clId="{81DCA7F7-4CF8-4DD3-AE0B-1EC1C109C265}" dt="2023-05-17T05:10:37.822" v="2828" actId="1366"/>
          <ac:picMkLst>
            <pc:docMk/>
            <pc:sldMk cId="3384722998" sldId="310"/>
            <ac:picMk id="12" creationId="{F1EBDE58-9B59-7CBF-E623-F9BC6A1903E6}"/>
          </ac:picMkLst>
        </pc:picChg>
        <pc:picChg chg="del">
          <ac:chgData name="Nino Philip Ramones" userId="1068934f-e3b4-4e88-ba23-4cb57230c594" providerId="ADAL" clId="{81DCA7F7-4CF8-4DD3-AE0B-1EC1C109C265}" dt="2023-05-17T01:45:02.190" v="2313" actId="478"/>
          <ac:picMkLst>
            <pc:docMk/>
            <pc:sldMk cId="3384722998" sldId="310"/>
            <ac:picMk id="13" creationId="{81B7CC2A-BE32-50A0-CAC3-EBA3FBF89FC7}"/>
          </ac:picMkLst>
        </pc:picChg>
        <pc:cxnChg chg="mod">
          <ac:chgData name="Nino Philip Ramones" userId="1068934f-e3b4-4e88-ba23-4cb57230c594" providerId="ADAL" clId="{81DCA7F7-4CF8-4DD3-AE0B-1EC1C109C265}" dt="2023-05-17T05:26:12.163" v="3636"/>
          <ac:cxnSpMkLst>
            <pc:docMk/>
            <pc:sldMk cId="3384722998" sldId="310"/>
            <ac:cxnSpMk id="16" creationId="{BAD9A59C-69C7-E292-5F6E-D6196E4B78FB}"/>
          </ac:cxnSpMkLst>
        </pc:cxnChg>
      </pc:sldChg>
      <pc:sldChg chg="addSp delSp modSp add mod">
        <pc:chgData name="Nino Philip Ramones" userId="1068934f-e3b4-4e88-ba23-4cb57230c594" providerId="ADAL" clId="{81DCA7F7-4CF8-4DD3-AE0B-1EC1C109C265}" dt="2023-05-17T05:39:16.459" v="4679" actId="20577"/>
        <pc:sldMkLst>
          <pc:docMk/>
          <pc:sldMk cId="1589353897" sldId="311"/>
        </pc:sldMkLst>
        <pc:spChg chg="mod">
          <ac:chgData name="Nino Philip Ramones" userId="1068934f-e3b4-4e88-ba23-4cb57230c594" providerId="ADAL" clId="{81DCA7F7-4CF8-4DD3-AE0B-1EC1C109C265}" dt="2023-05-17T05:17:29.208" v="3543" actId="20577"/>
          <ac:spMkLst>
            <pc:docMk/>
            <pc:sldMk cId="1589353897" sldId="311"/>
            <ac:spMk id="2" creationId="{05373617-D585-BAF0-0B5B-D2CF324A4D6B}"/>
          </ac:spMkLst>
        </pc:spChg>
        <pc:spChg chg="mod">
          <ac:chgData name="Nino Philip Ramones" userId="1068934f-e3b4-4e88-ba23-4cb57230c594" providerId="ADAL" clId="{81DCA7F7-4CF8-4DD3-AE0B-1EC1C109C265}" dt="2023-05-17T05:39:16.459" v="4679" actId="20577"/>
          <ac:spMkLst>
            <pc:docMk/>
            <pc:sldMk cId="1589353897" sldId="311"/>
            <ac:spMk id="6" creationId="{1C139C71-43D8-DA15-F46A-8598CDF1F78A}"/>
          </ac:spMkLst>
        </pc:spChg>
        <pc:spChg chg="add mod">
          <ac:chgData name="Nino Philip Ramones" userId="1068934f-e3b4-4e88-ba23-4cb57230c594" providerId="ADAL" clId="{81DCA7F7-4CF8-4DD3-AE0B-1EC1C109C265}" dt="2023-05-17T05:36:27.322" v="4625" actId="404"/>
          <ac:spMkLst>
            <pc:docMk/>
            <pc:sldMk cId="1589353897" sldId="311"/>
            <ac:spMk id="14" creationId="{7C61C313-BCD2-3CA2-1931-59B131C7AACC}"/>
          </ac:spMkLst>
        </pc:spChg>
        <pc:spChg chg="mod">
          <ac:chgData name="Nino Philip Ramones" userId="1068934f-e3b4-4e88-ba23-4cb57230c594" providerId="ADAL" clId="{81DCA7F7-4CF8-4DD3-AE0B-1EC1C109C265}" dt="2023-05-17T05:26:15.951" v="3638"/>
          <ac:spMkLst>
            <pc:docMk/>
            <pc:sldMk cId="1589353897" sldId="311"/>
            <ac:spMk id="17" creationId="{E836EFD1-0F09-6D82-559A-FD4C4542C69D}"/>
          </ac:spMkLst>
        </pc:spChg>
        <pc:spChg chg="mod">
          <ac:chgData name="Nino Philip Ramones" userId="1068934f-e3b4-4e88-ba23-4cb57230c594" providerId="ADAL" clId="{81DCA7F7-4CF8-4DD3-AE0B-1EC1C109C265}" dt="2023-05-17T05:26:15.951" v="3638"/>
          <ac:spMkLst>
            <pc:docMk/>
            <pc:sldMk cId="1589353897" sldId="311"/>
            <ac:spMk id="18" creationId="{550930EC-018A-0B3F-670D-2C35826FABBA}"/>
          </ac:spMkLst>
        </pc:spChg>
        <pc:spChg chg="add mod">
          <ac:chgData name="Nino Philip Ramones" userId="1068934f-e3b4-4e88-ba23-4cb57230c594" providerId="ADAL" clId="{81DCA7F7-4CF8-4DD3-AE0B-1EC1C109C265}" dt="2023-05-17T05:36:20.457" v="4624" actId="403"/>
          <ac:spMkLst>
            <pc:docMk/>
            <pc:sldMk cId="1589353897" sldId="311"/>
            <ac:spMk id="19" creationId="{DBF73D6F-CE99-8EC3-731C-0A1FC4BBF951}"/>
          </ac:spMkLst>
        </pc:spChg>
        <pc:spChg chg="del">
          <ac:chgData name="Nino Philip Ramones" userId="1068934f-e3b4-4e88-ba23-4cb57230c594" providerId="ADAL" clId="{81DCA7F7-4CF8-4DD3-AE0B-1EC1C109C265}" dt="2023-05-17T05:17:35.044" v="3544" actId="478"/>
          <ac:spMkLst>
            <pc:docMk/>
            <pc:sldMk cId="1589353897" sldId="311"/>
            <ac:spMk id="20" creationId="{99094F09-480B-BC12-6268-5E55DC8820B2}"/>
          </ac:spMkLst>
        </pc:spChg>
        <pc:spChg chg="add mod">
          <ac:chgData name="Nino Philip Ramones" userId="1068934f-e3b4-4e88-ba23-4cb57230c594" providerId="ADAL" clId="{81DCA7F7-4CF8-4DD3-AE0B-1EC1C109C265}" dt="2023-05-17T05:36:20.457" v="4624" actId="403"/>
          <ac:spMkLst>
            <pc:docMk/>
            <pc:sldMk cId="1589353897" sldId="311"/>
            <ac:spMk id="21" creationId="{CE0B0F0B-7A4E-45E5-1E4C-FF361469BDE2}"/>
          </ac:spMkLst>
        </pc:spChg>
        <pc:spChg chg="add mod">
          <ac:chgData name="Nino Philip Ramones" userId="1068934f-e3b4-4e88-ba23-4cb57230c594" providerId="ADAL" clId="{81DCA7F7-4CF8-4DD3-AE0B-1EC1C109C265}" dt="2023-05-17T05:36:20.457" v="4624" actId="403"/>
          <ac:spMkLst>
            <pc:docMk/>
            <pc:sldMk cId="1589353897" sldId="311"/>
            <ac:spMk id="22" creationId="{A2D68C40-BC24-1651-6F43-65EB9C3AC077}"/>
          </ac:spMkLst>
        </pc:spChg>
        <pc:grpChg chg="del">
          <ac:chgData name="Nino Philip Ramones" userId="1068934f-e3b4-4e88-ba23-4cb57230c594" providerId="ADAL" clId="{81DCA7F7-4CF8-4DD3-AE0B-1EC1C109C265}" dt="2023-05-17T05:26:15.487" v="3637" actId="478"/>
          <ac:grpSpMkLst>
            <pc:docMk/>
            <pc:sldMk cId="1589353897" sldId="311"/>
            <ac:grpSpMk id="7" creationId="{D0A2E892-AD21-25E5-45E7-7EABB1868FC3}"/>
          </ac:grpSpMkLst>
        </pc:grpChg>
        <pc:grpChg chg="add mod">
          <ac:chgData name="Nino Philip Ramones" userId="1068934f-e3b4-4e88-ba23-4cb57230c594" providerId="ADAL" clId="{81DCA7F7-4CF8-4DD3-AE0B-1EC1C109C265}" dt="2023-05-17T05:26:15.951" v="3638"/>
          <ac:grpSpMkLst>
            <pc:docMk/>
            <pc:sldMk cId="1589353897" sldId="311"/>
            <ac:grpSpMk id="15" creationId="{A65B5D19-148C-BE63-8F0A-8DA940196E97}"/>
          </ac:grpSpMkLst>
        </pc:grpChg>
        <pc:picChg chg="add mod">
          <ac:chgData name="Nino Philip Ramones" userId="1068934f-e3b4-4e88-ba23-4cb57230c594" providerId="ADAL" clId="{81DCA7F7-4CF8-4DD3-AE0B-1EC1C109C265}" dt="2023-05-17T05:26:40.076" v="3644" actId="14100"/>
          <ac:picMkLst>
            <pc:docMk/>
            <pc:sldMk cId="1589353897" sldId="311"/>
            <ac:picMk id="4" creationId="{16C63ECD-AD39-46ED-A261-59DEED9AE022}"/>
          </ac:picMkLst>
        </pc:picChg>
        <pc:picChg chg="del">
          <ac:chgData name="Nino Philip Ramones" userId="1068934f-e3b4-4e88-ba23-4cb57230c594" providerId="ADAL" clId="{81DCA7F7-4CF8-4DD3-AE0B-1EC1C109C265}" dt="2023-05-17T05:17:35.044" v="3544" actId="478"/>
          <ac:picMkLst>
            <pc:docMk/>
            <pc:sldMk cId="1589353897" sldId="311"/>
            <ac:picMk id="11" creationId="{60BEE323-49D0-2312-A8D4-3E6175B18063}"/>
          </ac:picMkLst>
        </pc:picChg>
        <pc:picChg chg="del">
          <ac:chgData name="Nino Philip Ramones" userId="1068934f-e3b4-4e88-ba23-4cb57230c594" providerId="ADAL" clId="{81DCA7F7-4CF8-4DD3-AE0B-1EC1C109C265}" dt="2023-05-17T05:17:35.044" v="3544" actId="478"/>
          <ac:picMkLst>
            <pc:docMk/>
            <pc:sldMk cId="1589353897" sldId="311"/>
            <ac:picMk id="12" creationId="{F1EBDE58-9B59-7CBF-E623-F9BC6A1903E6}"/>
          </ac:picMkLst>
        </pc:picChg>
        <pc:picChg chg="add mod">
          <ac:chgData name="Nino Philip Ramones" userId="1068934f-e3b4-4e88-ba23-4cb57230c594" providerId="ADAL" clId="{81DCA7F7-4CF8-4DD3-AE0B-1EC1C109C265}" dt="2023-05-17T05:24:58.117" v="3585" actId="1036"/>
          <ac:picMkLst>
            <pc:docMk/>
            <pc:sldMk cId="1589353897" sldId="311"/>
            <ac:picMk id="13" creationId="{07CAC93D-003A-B848-CB89-5FBBA18012EE}"/>
          </ac:picMkLst>
        </pc:picChg>
        <pc:cxnChg chg="mod">
          <ac:chgData name="Nino Philip Ramones" userId="1068934f-e3b4-4e88-ba23-4cb57230c594" providerId="ADAL" clId="{81DCA7F7-4CF8-4DD3-AE0B-1EC1C109C265}" dt="2023-05-17T05:26:15.951" v="3638"/>
          <ac:cxnSpMkLst>
            <pc:docMk/>
            <pc:sldMk cId="1589353897" sldId="311"/>
            <ac:cxnSpMk id="16" creationId="{9DA4F601-8482-694A-57BD-EDD1E0D3693E}"/>
          </ac:cxnSpMkLst>
        </pc:cxnChg>
      </pc:sldChg>
      <pc:sldChg chg="del">
        <pc:chgData name="Nino Philip Ramones" userId="1068934f-e3b4-4e88-ba23-4cb57230c594" providerId="ADAL" clId="{81DCA7F7-4CF8-4DD3-AE0B-1EC1C109C265}" dt="2023-05-16T04:14:23.954" v="90" actId="47"/>
        <pc:sldMkLst>
          <pc:docMk/>
          <pc:sldMk cId="3239527936" sldId="311"/>
        </pc:sldMkLst>
      </pc:sldChg>
      <pc:sldChg chg="addSp delSp modSp add del mod ord">
        <pc:chgData name="Nino Philip Ramones" userId="1068934f-e3b4-4e88-ba23-4cb57230c594" providerId="ADAL" clId="{81DCA7F7-4CF8-4DD3-AE0B-1EC1C109C265}" dt="2023-05-17T06:23:57.076" v="6384" actId="47"/>
        <pc:sldMkLst>
          <pc:docMk/>
          <pc:sldMk cId="3272708559" sldId="312"/>
        </pc:sldMkLst>
        <pc:spChg chg="mod">
          <ac:chgData name="Nino Philip Ramones" userId="1068934f-e3b4-4e88-ba23-4cb57230c594" providerId="ADAL" clId="{81DCA7F7-4CF8-4DD3-AE0B-1EC1C109C265}" dt="2023-05-17T05:46:59.926" v="4743" actId="20577"/>
          <ac:spMkLst>
            <pc:docMk/>
            <pc:sldMk cId="3272708559" sldId="312"/>
            <ac:spMk id="2" creationId="{05373617-D585-BAF0-0B5B-D2CF324A4D6B}"/>
          </ac:spMkLst>
        </pc:spChg>
        <pc:spChg chg="add mod">
          <ac:chgData name="Nino Philip Ramones" userId="1068934f-e3b4-4e88-ba23-4cb57230c594" providerId="ADAL" clId="{81DCA7F7-4CF8-4DD3-AE0B-1EC1C109C265}" dt="2023-05-17T06:05:55.520" v="6024" actId="1036"/>
          <ac:spMkLst>
            <pc:docMk/>
            <pc:sldMk cId="3272708559" sldId="312"/>
            <ac:spMk id="3" creationId="{FCE2BEB8-4548-549B-A921-52982644D22D}"/>
          </ac:spMkLst>
        </pc:spChg>
        <pc:spChg chg="add mod">
          <ac:chgData name="Nino Philip Ramones" userId="1068934f-e3b4-4e88-ba23-4cb57230c594" providerId="ADAL" clId="{81DCA7F7-4CF8-4DD3-AE0B-1EC1C109C265}" dt="2023-05-17T05:58:11.543" v="5419" actId="20577"/>
          <ac:spMkLst>
            <pc:docMk/>
            <pc:sldMk cId="3272708559" sldId="312"/>
            <ac:spMk id="4" creationId="{1A9242AF-E34E-F1AC-8B80-1288D9BAB8E7}"/>
          </ac:spMkLst>
        </pc:spChg>
        <pc:spChg chg="add del mod">
          <ac:chgData name="Nino Philip Ramones" userId="1068934f-e3b4-4e88-ba23-4cb57230c594" providerId="ADAL" clId="{81DCA7F7-4CF8-4DD3-AE0B-1EC1C109C265}" dt="2023-05-17T06:05:43.003" v="6023" actId="403"/>
          <ac:spMkLst>
            <pc:docMk/>
            <pc:sldMk cId="3272708559" sldId="312"/>
            <ac:spMk id="6" creationId="{1C139C71-43D8-DA15-F46A-8598CDF1F78A}"/>
          </ac:spMkLst>
        </pc:spChg>
        <pc:spChg chg="add del">
          <ac:chgData name="Nino Philip Ramones" userId="1068934f-e3b4-4e88-ba23-4cb57230c594" providerId="ADAL" clId="{81DCA7F7-4CF8-4DD3-AE0B-1EC1C109C265}" dt="2023-05-17T05:49:18.770" v="4746" actId="478"/>
          <ac:spMkLst>
            <pc:docMk/>
            <pc:sldMk cId="3272708559" sldId="312"/>
            <ac:spMk id="20" creationId="{99094F09-480B-BC12-6268-5E55DC8820B2}"/>
          </ac:spMkLst>
        </pc:spChg>
        <pc:picChg chg="add del">
          <ac:chgData name="Nino Philip Ramones" userId="1068934f-e3b4-4e88-ba23-4cb57230c594" providerId="ADAL" clId="{81DCA7F7-4CF8-4DD3-AE0B-1EC1C109C265}" dt="2023-05-17T05:49:18.770" v="4746" actId="478"/>
          <ac:picMkLst>
            <pc:docMk/>
            <pc:sldMk cId="3272708559" sldId="312"/>
            <ac:picMk id="11" creationId="{60BEE323-49D0-2312-A8D4-3E6175B18063}"/>
          </ac:picMkLst>
        </pc:picChg>
        <pc:picChg chg="add del">
          <ac:chgData name="Nino Philip Ramones" userId="1068934f-e3b4-4e88-ba23-4cb57230c594" providerId="ADAL" clId="{81DCA7F7-4CF8-4DD3-AE0B-1EC1C109C265}" dt="2023-05-17T05:49:18.770" v="4746" actId="478"/>
          <ac:picMkLst>
            <pc:docMk/>
            <pc:sldMk cId="3272708559" sldId="312"/>
            <ac:picMk id="12" creationId="{F1EBDE58-9B59-7CBF-E623-F9BC6A1903E6}"/>
          </ac:picMkLst>
        </pc:picChg>
        <pc:picChg chg="add mod">
          <ac:chgData name="Nino Philip Ramones" userId="1068934f-e3b4-4e88-ba23-4cb57230c594" providerId="ADAL" clId="{81DCA7F7-4CF8-4DD3-AE0B-1EC1C109C265}" dt="2023-05-17T05:59:27.287" v="5443" actId="1036"/>
          <ac:picMkLst>
            <pc:docMk/>
            <pc:sldMk cId="3272708559" sldId="312"/>
            <ac:picMk id="1026" creationId="{A9E4F8CE-098C-5F26-1E5A-1BB43C5A5317}"/>
          </ac:picMkLst>
        </pc:picChg>
      </pc:sldChg>
      <pc:sldChg chg="del">
        <pc:chgData name="Nino Philip Ramones" userId="1068934f-e3b4-4e88-ba23-4cb57230c594" providerId="ADAL" clId="{81DCA7F7-4CF8-4DD3-AE0B-1EC1C109C265}" dt="2023-05-16T04:14:23.954" v="90" actId="47"/>
        <pc:sldMkLst>
          <pc:docMk/>
          <pc:sldMk cId="3823646011" sldId="312"/>
        </pc:sldMkLst>
      </pc:sldChg>
      <pc:sldChg chg="addSp delSp modSp add del mod ord">
        <pc:chgData name="Nino Philip Ramones" userId="1068934f-e3b4-4e88-ba23-4cb57230c594" providerId="ADAL" clId="{81DCA7F7-4CF8-4DD3-AE0B-1EC1C109C265}" dt="2023-05-17T06:22:26.626" v="6296" actId="47"/>
        <pc:sldMkLst>
          <pc:docMk/>
          <pc:sldMk cId="1041642664" sldId="313"/>
        </pc:sldMkLst>
        <pc:spChg chg="add del mod">
          <ac:chgData name="Nino Philip Ramones" userId="1068934f-e3b4-4e88-ba23-4cb57230c594" providerId="ADAL" clId="{81DCA7F7-4CF8-4DD3-AE0B-1EC1C109C265}" dt="2023-05-17T06:17:11.327" v="6156" actId="688"/>
          <ac:spMkLst>
            <pc:docMk/>
            <pc:sldMk cId="1041642664" sldId="313"/>
            <ac:spMk id="2" creationId="{05373617-D585-BAF0-0B5B-D2CF324A4D6B}"/>
          </ac:spMkLst>
        </pc:spChg>
        <pc:spChg chg="del">
          <ac:chgData name="Nino Philip Ramones" userId="1068934f-e3b4-4e88-ba23-4cb57230c594" providerId="ADAL" clId="{81DCA7F7-4CF8-4DD3-AE0B-1EC1C109C265}" dt="2023-05-17T06:07:17.734" v="6056" actId="478"/>
          <ac:spMkLst>
            <pc:docMk/>
            <pc:sldMk cId="1041642664" sldId="313"/>
            <ac:spMk id="6" creationId="{1C139C71-43D8-DA15-F46A-8598CDF1F78A}"/>
          </ac:spMkLst>
        </pc:spChg>
        <pc:spChg chg="del mod">
          <ac:chgData name="Nino Philip Ramones" userId="1068934f-e3b4-4e88-ba23-4cb57230c594" providerId="ADAL" clId="{81DCA7F7-4CF8-4DD3-AE0B-1EC1C109C265}" dt="2023-05-17T06:15:46.178" v="6146" actId="478"/>
          <ac:spMkLst>
            <pc:docMk/>
            <pc:sldMk cId="1041642664" sldId="313"/>
            <ac:spMk id="20" creationId="{99094F09-480B-BC12-6268-5E55DC8820B2}"/>
          </ac:spMkLst>
        </pc:spChg>
        <pc:spChg chg="add del mod">
          <ac:chgData name="Nino Philip Ramones" userId="1068934f-e3b4-4e88-ba23-4cb57230c594" providerId="ADAL" clId="{81DCA7F7-4CF8-4DD3-AE0B-1EC1C109C265}" dt="2023-05-17T06:16:29.689" v="6152" actId="478"/>
          <ac:spMkLst>
            <pc:docMk/>
            <pc:sldMk cId="1041642664" sldId="313"/>
            <ac:spMk id="21" creationId="{78E0332D-53B9-EF2F-7AF2-84DBB0E0B68A}"/>
          </ac:spMkLst>
        </pc:spChg>
        <pc:spChg chg="add del mod">
          <ac:chgData name="Nino Philip Ramones" userId="1068934f-e3b4-4e88-ba23-4cb57230c594" providerId="ADAL" clId="{81DCA7F7-4CF8-4DD3-AE0B-1EC1C109C265}" dt="2023-05-17T06:17:52.363" v="6169" actId="478"/>
          <ac:spMkLst>
            <pc:docMk/>
            <pc:sldMk cId="1041642664" sldId="313"/>
            <ac:spMk id="22" creationId="{3C225928-9BB3-DB22-7205-77F4B765A8B9}"/>
          </ac:spMkLst>
        </pc:spChg>
        <pc:spChg chg="add del mod">
          <ac:chgData name="Nino Philip Ramones" userId="1068934f-e3b4-4e88-ba23-4cb57230c594" providerId="ADAL" clId="{81DCA7F7-4CF8-4DD3-AE0B-1EC1C109C265}" dt="2023-05-17T06:17:52.363" v="6169" actId="478"/>
          <ac:spMkLst>
            <pc:docMk/>
            <pc:sldMk cId="1041642664" sldId="313"/>
            <ac:spMk id="23" creationId="{105DD829-37FB-2B4A-1F32-D900ECEA6D9F}"/>
          </ac:spMkLst>
        </pc:spChg>
        <pc:spChg chg="add del mod">
          <ac:chgData name="Nino Philip Ramones" userId="1068934f-e3b4-4e88-ba23-4cb57230c594" providerId="ADAL" clId="{81DCA7F7-4CF8-4DD3-AE0B-1EC1C109C265}" dt="2023-05-17T06:17:52.363" v="6169" actId="478"/>
          <ac:spMkLst>
            <pc:docMk/>
            <pc:sldMk cId="1041642664" sldId="313"/>
            <ac:spMk id="24" creationId="{C92B6C10-7EE1-1534-9E7D-5610F8DFAA8A}"/>
          </ac:spMkLst>
        </pc:spChg>
        <pc:spChg chg="add del mod">
          <ac:chgData name="Nino Philip Ramones" userId="1068934f-e3b4-4e88-ba23-4cb57230c594" providerId="ADAL" clId="{81DCA7F7-4CF8-4DD3-AE0B-1EC1C109C265}" dt="2023-05-17T06:17:52.363" v="6169" actId="478"/>
          <ac:spMkLst>
            <pc:docMk/>
            <pc:sldMk cId="1041642664" sldId="313"/>
            <ac:spMk id="25" creationId="{7F649686-9EB5-ED11-AB9C-663E733AA188}"/>
          </ac:spMkLst>
        </pc:spChg>
        <pc:spChg chg="add del mod">
          <ac:chgData name="Nino Philip Ramones" userId="1068934f-e3b4-4e88-ba23-4cb57230c594" providerId="ADAL" clId="{81DCA7F7-4CF8-4DD3-AE0B-1EC1C109C265}" dt="2023-05-17T06:17:52.363" v="6169" actId="478"/>
          <ac:spMkLst>
            <pc:docMk/>
            <pc:sldMk cId="1041642664" sldId="313"/>
            <ac:spMk id="26" creationId="{A833C670-1250-4E0B-0866-CA76AC6B4EE9}"/>
          </ac:spMkLst>
        </pc:spChg>
        <pc:spChg chg="add del mod">
          <ac:chgData name="Nino Philip Ramones" userId="1068934f-e3b4-4e88-ba23-4cb57230c594" providerId="ADAL" clId="{81DCA7F7-4CF8-4DD3-AE0B-1EC1C109C265}" dt="2023-05-17T06:17:52.363" v="6169" actId="478"/>
          <ac:spMkLst>
            <pc:docMk/>
            <pc:sldMk cId="1041642664" sldId="313"/>
            <ac:spMk id="27" creationId="{A43062E1-8E70-C6EB-24AE-AF3EB90D457C}"/>
          </ac:spMkLst>
        </pc:spChg>
        <pc:spChg chg="add del mod">
          <ac:chgData name="Nino Philip Ramones" userId="1068934f-e3b4-4e88-ba23-4cb57230c594" providerId="ADAL" clId="{81DCA7F7-4CF8-4DD3-AE0B-1EC1C109C265}" dt="2023-05-17T06:17:52.363" v="6169" actId="478"/>
          <ac:spMkLst>
            <pc:docMk/>
            <pc:sldMk cId="1041642664" sldId="313"/>
            <ac:spMk id="28" creationId="{7FE58792-C58E-DFC8-D5C2-508F881CA0E7}"/>
          </ac:spMkLst>
        </pc:spChg>
        <pc:grpChg chg="add mod">
          <ac:chgData name="Nino Philip Ramones" userId="1068934f-e3b4-4e88-ba23-4cb57230c594" providerId="ADAL" clId="{81DCA7F7-4CF8-4DD3-AE0B-1EC1C109C265}" dt="2023-05-17T06:11:05.674" v="6110" actId="164"/>
          <ac:grpSpMkLst>
            <pc:docMk/>
            <pc:sldMk cId="1041642664" sldId="313"/>
            <ac:grpSpMk id="15" creationId="{59B79B84-FF17-3C0E-6A72-DCA171053F10}"/>
          </ac:grpSpMkLst>
        </pc:grpChg>
        <pc:grpChg chg="add mod">
          <ac:chgData name="Nino Philip Ramones" userId="1068934f-e3b4-4e88-ba23-4cb57230c594" providerId="ADAL" clId="{81DCA7F7-4CF8-4DD3-AE0B-1EC1C109C265}" dt="2023-05-17T06:15:53.484" v="6149" actId="1035"/>
          <ac:grpSpMkLst>
            <pc:docMk/>
            <pc:sldMk cId="1041642664" sldId="313"/>
            <ac:grpSpMk id="19" creationId="{0876F3F3-B2EA-5C25-AB12-B9292E251EBD}"/>
          </ac:grpSpMkLst>
        </pc:grpChg>
        <pc:picChg chg="add mod">
          <ac:chgData name="Nino Philip Ramones" userId="1068934f-e3b4-4e88-ba23-4cb57230c594" providerId="ADAL" clId="{81DCA7F7-4CF8-4DD3-AE0B-1EC1C109C265}" dt="2023-05-17T06:15:51.564" v="6147" actId="164"/>
          <ac:picMkLst>
            <pc:docMk/>
            <pc:sldMk cId="1041642664" sldId="313"/>
            <ac:picMk id="4" creationId="{E2E2B06D-9DE0-62F6-3694-B7B93ACFAC40}"/>
          </ac:picMkLst>
        </pc:picChg>
        <pc:picChg chg="add del mod">
          <ac:chgData name="Nino Philip Ramones" userId="1068934f-e3b4-4e88-ba23-4cb57230c594" providerId="ADAL" clId="{81DCA7F7-4CF8-4DD3-AE0B-1EC1C109C265}" dt="2023-05-17T06:10:50.026" v="6104" actId="478"/>
          <ac:picMkLst>
            <pc:docMk/>
            <pc:sldMk cId="1041642664" sldId="313"/>
            <ac:picMk id="7" creationId="{AB89049A-6778-6D92-7E94-F41DDE2342F9}"/>
          </ac:picMkLst>
        </pc:picChg>
        <pc:picChg chg="add mod">
          <ac:chgData name="Nino Philip Ramones" userId="1068934f-e3b4-4e88-ba23-4cb57230c594" providerId="ADAL" clId="{81DCA7F7-4CF8-4DD3-AE0B-1EC1C109C265}" dt="2023-05-17T06:15:51.564" v="6147" actId="164"/>
          <ac:picMkLst>
            <pc:docMk/>
            <pc:sldMk cId="1041642664" sldId="313"/>
            <ac:picMk id="9" creationId="{D4A0341D-AAD7-E2D5-6711-68D0B9CE9D64}"/>
          </ac:picMkLst>
        </pc:picChg>
        <pc:picChg chg="del">
          <ac:chgData name="Nino Philip Ramones" userId="1068934f-e3b4-4e88-ba23-4cb57230c594" providerId="ADAL" clId="{81DCA7F7-4CF8-4DD3-AE0B-1EC1C109C265}" dt="2023-05-17T06:07:20.028" v="6057" actId="478"/>
          <ac:picMkLst>
            <pc:docMk/>
            <pc:sldMk cId="1041642664" sldId="313"/>
            <ac:picMk id="11" creationId="{60BEE323-49D0-2312-A8D4-3E6175B18063}"/>
          </ac:picMkLst>
        </pc:picChg>
        <pc:picChg chg="del">
          <ac:chgData name="Nino Philip Ramones" userId="1068934f-e3b4-4e88-ba23-4cb57230c594" providerId="ADAL" clId="{81DCA7F7-4CF8-4DD3-AE0B-1EC1C109C265}" dt="2023-05-17T06:07:20.028" v="6057" actId="478"/>
          <ac:picMkLst>
            <pc:docMk/>
            <pc:sldMk cId="1041642664" sldId="313"/>
            <ac:picMk id="12" creationId="{F1EBDE58-9B59-7CBF-E623-F9BC6A1903E6}"/>
          </ac:picMkLst>
        </pc:picChg>
        <pc:picChg chg="add mod">
          <ac:chgData name="Nino Philip Ramones" userId="1068934f-e3b4-4e88-ba23-4cb57230c594" providerId="ADAL" clId="{81DCA7F7-4CF8-4DD3-AE0B-1EC1C109C265}" dt="2023-05-17T06:15:51.564" v="6147" actId="164"/>
          <ac:picMkLst>
            <pc:docMk/>
            <pc:sldMk cId="1041642664" sldId="313"/>
            <ac:picMk id="13" creationId="{AA2D756B-DD3B-B01B-5ABC-D8A1087D4C2D}"/>
          </ac:picMkLst>
        </pc:picChg>
      </pc:sldChg>
      <pc:sldChg chg="del">
        <pc:chgData name="Nino Philip Ramones" userId="1068934f-e3b4-4e88-ba23-4cb57230c594" providerId="ADAL" clId="{81DCA7F7-4CF8-4DD3-AE0B-1EC1C109C265}" dt="2023-05-16T04:14:23.954" v="90" actId="47"/>
        <pc:sldMkLst>
          <pc:docMk/>
          <pc:sldMk cId="2343572440" sldId="313"/>
        </pc:sldMkLst>
      </pc:sldChg>
      <pc:sldChg chg="addSp delSp modSp add mod">
        <pc:chgData name="Nino Philip Ramones" userId="1068934f-e3b4-4e88-ba23-4cb57230c594" providerId="ADAL" clId="{81DCA7F7-4CF8-4DD3-AE0B-1EC1C109C265}" dt="2023-05-17T06:23:32.484" v="6380" actId="1035"/>
        <pc:sldMkLst>
          <pc:docMk/>
          <pc:sldMk cId="1302047843" sldId="314"/>
        </pc:sldMkLst>
        <pc:spChg chg="del">
          <ac:chgData name="Nino Philip Ramones" userId="1068934f-e3b4-4e88-ba23-4cb57230c594" providerId="ADAL" clId="{81DCA7F7-4CF8-4DD3-AE0B-1EC1C109C265}" dt="2023-05-17T06:18:46.778" v="6174" actId="478"/>
          <ac:spMkLst>
            <pc:docMk/>
            <pc:sldMk cId="1302047843" sldId="314"/>
            <ac:spMk id="2" creationId="{05373617-D585-BAF0-0B5B-D2CF324A4D6B}"/>
          </ac:spMkLst>
        </pc:spChg>
        <pc:spChg chg="del">
          <ac:chgData name="Nino Philip Ramones" userId="1068934f-e3b4-4e88-ba23-4cb57230c594" providerId="ADAL" clId="{81DCA7F7-4CF8-4DD3-AE0B-1EC1C109C265}" dt="2023-05-17T06:18:10.892" v="6171" actId="478"/>
          <ac:spMkLst>
            <pc:docMk/>
            <pc:sldMk cId="1302047843" sldId="314"/>
            <ac:spMk id="3" creationId="{FCE2BEB8-4548-549B-A921-52982644D22D}"/>
          </ac:spMkLst>
        </pc:spChg>
        <pc:spChg chg="del">
          <ac:chgData name="Nino Philip Ramones" userId="1068934f-e3b4-4e88-ba23-4cb57230c594" providerId="ADAL" clId="{81DCA7F7-4CF8-4DD3-AE0B-1EC1C109C265}" dt="2023-05-17T06:18:10.892" v="6171" actId="478"/>
          <ac:spMkLst>
            <pc:docMk/>
            <pc:sldMk cId="1302047843" sldId="314"/>
            <ac:spMk id="4" creationId="{1A9242AF-E34E-F1AC-8B80-1288D9BAB8E7}"/>
          </ac:spMkLst>
        </pc:spChg>
        <pc:spChg chg="mod">
          <ac:chgData name="Nino Philip Ramones" userId="1068934f-e3b4-4e88-ba23-4cb57230c594" providerId="ADAL" clId="{81DCA7F7-4CF8-4DD3-AE0B-1EC1C109C265}" dt="2023-05-17T06:23:32.484" v="6380" actId="1035"/>
          <ac:spMkLst>
            <pc:docMk/>
            <pc:sldMk cId="1302047843" sldId="314"/>
            <ac:spMk id="6" creationId="{1C139C71-43D8-DA15-F46A-8598CDF1F78A}"/>
          </ac:spMkLst>
        </pc:spChg>
        <pc:spChg chg="add mod">
          <ac:chgData name="Nino Philip Ramones" userId="1068934f-e3b4-4e88-ba23-4cb57230c594" providerId="ADAL" clId="{81DCA7F7-4CF8-4DD3-AE0B-1EC1C109C265}" dt="2023-05-17T06:23:32.484" v="6380" actId="1035"/>
          <ac:spMkLst>
            <pc:docMk/>
            <pc:sldMk cId="1302047843" sldId="314"/>
            <ac:spMk id="10" creationId="{BF8E0558-3084-73B2-4FE6-A08BBDEB7442}"/>
          </ac:spMkLst>
        </pc:spChg>
        <pc:spChg chg="add mod">
          <ac:chgData name="Nino Philip Ramones" userId="1068934f-e3b4-4e88-ba23-4cb57230c594" providerId="ADAL" clId="{81DCA7F7-4CF8-4DD3-AE0B-1EC1C109C265}" dt="2023-05-17T06:23:32.484" v="6380" actId="1035"/>
          <ac:spMkLst>
            <pc:docMk/>
            <pc:sldMk cId="1302047843" sldId="314"/>
            <ac:spMk id="11" creationId="{73AC54EE-2D42-F886-7743-A294819CD7F6}"/>
          </ac:spMkLst>
        </pc:spChg>
        <pc:grpChg chg="add mod ord">
          <ac:chgData name="Nino Philip Ramones" userId="1068934f-e3b4-4e88-ba23-4cb57230c594" providerId="ADAL" clId="{81DCA7F7-4CF8-4DD3-AE0B-1EC1C109C265}" dt="2023-05-17T06:23:32.484" v="6380" actId="1035"/>
          <ac:grpSpMkLst>
            <pc:docMk/>
            <pc:sldMk cId="1302047843" sldId="314"/>
            <ac:grpSpMk id="5" creationId="{D934C7D8-1F34-0767-83ED-196744A8785E}"/>
          </ac:grpSpMkLst>
        </pc:grpChg>
        <pc:picChg chg="mod">
          <ac:chgData name="Nino Philip Ramones" userId="1068934f-e3b4-4e88-ba23-4cb57230c594" providerId="ADAL" clId="{81DCA7F7-4CF8-4DD3-AE0B-1EC1C109C265}" dt="2023-05-17T06:23:32.484" v="6380" actId="1035"/>
          <ac:picMkLst>
            <pc:docMk/>
            <pc:sldMk cId="1302047843" sldId="314"/>
            <ac:picMk id="7" creationId="{54147118-05FB-4F10-8BB9-203C1EEA71DF}"/>
          </ac:picMkLst>
        </pc:picChg>
        <pc:picChg chg="mod">
          <ac:chgData name="Nino Philip Ramones" userId="1068934f-e3b4-4e88-ba23-4cb57230c594" providerId="ADAL" clId="{81DCA7F7-4CF8-4DD3-AE0B-1EC1C109C265}" dt="2023-05-17T06:23:32.484" v="6380" actId="1035"/>
          <ac:picMkLst>
            <pc:docMk/>
            <pc:sldMk cId="1302047843" sldId="314"/>
            <ac:picMk id="8" creationId="{06D98BA7-D1BE-543E-9067-DB6438729C6B}"/>
          </ac:picMkLst>
        </pc:picChg>
        <pc:picChg chg="mod">
          <ac:chgData name="Nino Philip Ramones" userId="1068934f-e3b4-4e88-ba23-4cb57230c594" providerId="ADAL" clId="{81DCA7F7-4CF8-4DD3-AE0B-1EC1C109C265}" dt="2023-05-17T06:23:32.484" v="6380" actId="1035"/>
          <ac:picMkLst>
            <pc:docMk/>
            <pc:sldMk cId="1302047843" sldId="314"/>
            <ac:picMk id="9" creationId="{23AF652D-1451-CD61-F23A-2B1F40349016}"/>
          </ac:picMkLst>
        </pc:picChg>
        <pc:picChg chg="mod">
          <ac:chgData name="Nino Philip Ramones" userId="1068934f-e3b4-4e88-ba23-4cb57230c594" providerId="ADAL" clId="{81DCA7F7-4CF8-4DD3-AE0B-1EC1C109C265}" dt="2023-05-17T06:23:32.484" v="6380" actId="1035"/>
          <ac:picMkLst>
            <pc:docMk/>
            <pc:sldMk cId="1302047843" sldId="314"/>
            <ac:picMk id="1026" creationId="{A9E4F8CE-098C-5F26-1E5A-1BB43C5A5317}"/>
          </ac:picMkLst>
        </pc:picChg>
      </pc:sldChg>
      <pc:sldChg chg="del">
        <pc:chgData name="Nino Philip Ramones" userId="1068934f-e3b4-4e88-ba23-4cb57230c594" providerId="ADAL" clId="{81DCA7F7-4CF8-4DD3-AE0B-1EC1C109C265}" dt="2023-05-16T04:14:23.954" v="90" actId="47"/>
        <pc:sldMkLst>
          <pc:docMk/>
          <pc:sldMk cId="1452955581" sldId="314"/>
        </pc:sldMkLst>
      </pc:sldChg>
      <pc:sldChg chg="addSp delSp modSp add mod ord">
        <pc:chgData name="Nino Philip Ramones" userId="1068934f-e3b4-4e88-ba23-4cb57230c594" providerId="ADAL" clId="{81DCA7F7-4CF8-4DD3-AE0B-1EC1C109C265}" dt="2023-05-17T06:43:55.837" v="7552" actId="404"/>
        <pc:sldMkLst>
          <pc:docMk/>
          <pc:sldMk cId="485328959" sldId="315"/>
        </pc:sldMkLst>
        <pc:spChg chg="del">
          <ac:chgData name="Nino Philip Ramones" userId="1068934f-e3b4-4e88-ba23-4cb57230c594" providerId="ADAL" clId="{81DCA7F7-4CF8-4DD3-AE0B-1EC1C109C265}" dt="2023-05-17T06:24:02.364" v="6385" actId="478"/>
          <ac:spMkLst>
            <pc:docMk/>
            <pc:sldMk cId="485328959" sldId="315"/>
            <ac:spMk id="2" creationId="{05373617-D585-BAF0-0B5B-D2CF324A4D6B}"/>
          </ac:spMkLst>
        </pc:spChg>
        <pc:spChg chg="mod">
          <ac:chgData name="Nino Philip Ramones" userId="1068934f-e3b4-4e88-ba23-4cb57230c594" providerId="ADAL" clId="{81DCA7F7-4CF8-4DD3-AE0B-1EC1C109C265}" dt="2023-05-17T06:26:42.232" v="6537" actId="2711"/>
          <ac:spMkLst>
            <pc:docMk/>
            <pc:sldMk cId="485328959" sldId="315"/>
            <ac:spMk id="3" creationId="{FCE2BEB8-4548-549B-A921-52982644D22D}"/>
          </ac:spMkLst>
        </pc:spChg>
        <pc:spChg chg="mod">
          <ac:chgData name="Nino Philip Ramones" userId="1068934f-e3b4-4e88-ba23-4cb57230c594" providerId="ADAL" clId="{81DCA7F7-4CF8-4DD3-AE0B-1EC1C109C265}" dt="2023-05-17T06:24:20.368" v="6459" actId="1036"/>
          <ac:spMkLst>
            <pc:docMk/>
            <pc:sldMk cId="485328959" sldId="315"/>
            <ac:spMk id="4" creationId="{1A9242AF-E34E-F1AC-8B80-1288D9BAB8E7}"/>
          </ac:spMkLst>
        </pc:spChg>
        <pc:spChg chg="del">
          <ac:chgData name="Nino Philip Ramones" userId="1068934f-e3b4-4e88-ba23-4cb57230c594" providerId="ADAL" clId="{81DCA7F7-4CF8-4DD3-AE0B-1EC1C109C265}" dt="2023-05-17T06:24:02.364" v="6385" actId="478"/>
          <ac:spMkLst>
            <pc:docMk/>
            <pc:sldMk cId="485328959" sldId="315"/>
            <ac:spMk id="6" creationId="{1C139C71-43D8-DA15-F46A-8598CDF1F78A}"/>
          </ac:spMkLst>
        </pc:spChg>
        <pc:spChg chg="add del mod">
          <ac:chgData name="Nino Philip Ramones" userId="1068934f-e3b4-4e88-ba23-4cb57230c594" providerId="ADAL" clId="{81DCA7F7-4CF8-4DD3-AE0B-1EC1C109C265}" dt="2023-05-17T06:43:55.837" v="7552" actId="404"/>
          <ac:spMkLst>
            <pc:docMk/>
            <pc:sldMk cId="485328959" sldId="315"/>
            <ac:spMk id="11" creationId="{77C2663A-60D0-2E48-4439-E29D91B910B4}"/>
          </ac:spMkLst>
        </pc:spChg>
        <pc:spChg chg="add mod">
          <ac:chgData name="Nino Philip Ramones" userId="1068934f-e3b4-4e88-ba23-4cb57230c594" providerId="ADAL" clId="{81DCA7F7-4CF8-4DD3-AE0B-1EC1C109C265}" dt="2023-05-17T06:43:50.965" v="7551" actId="1035"/>
          <ac:spMkLst>
            <pc:docMk/>
            <pc:sldMk cId="485328959" sldId="315"/>
            <ac:spMk id="12" creationId="{34E9BAA7-6020-6CB1-238C-DA26F43FFF8C}"/>
          </ac:spMkLst>
        </pc:spChg>
        <pc:spChg chg="add mod">
          <ac:chgData name="Nino Philip Ramones" userId="1068934f-e3b4-4e88-ba23-4cb57230c594" providerId="ADAL" clId="{81DCA7F7-4CF8-4DD3-AE0B-1EC1C109C265}" dt="2023-05-17T06:43:50.965" v="7551" actId="1035"/>
          <ac:spMkLst>
            <pc:docMk/>
            <pc:sldMk cId="485328959" sldId="315"/>
            <ac:spMk id="13" creationId="{EE85C534-5083-2F7E-84C2-582B2B96A0B7}"/>
          </ac:spMkLst>
        </pc:spChg>
        <pc:spChg chg="add mod">
          <ac:chgData name="Nino Philip Ramones" userId="1068934f-e3b4-4e88-ba23-4cb57230c594" providerId="ADAL" clId="{81DCA7F7-4CF8-4DD3-AE0B-1EC1C109C265}" dt="2023-05-17T06:43:50.965" v="7551" actId="1035"/>
          <ac:spMkLst>
            <pc:docMk/>
            <pc:sldMk cId="485328959" sldId="315"/>
            <ac:spMk id="15" creationId="{ABF87E1A-3D71-DD9D-9A11-22C7359D6BDA}"/>
          </ac:spMkLst>
        </pc:spChg>
        <pc:picChg chg="add mod">
          <ac:chgData name="Nino Philip Ramones" userId="1068934f-e3b4-4e88-ba23-4cb57230c594" providerId="ADAL" clId="{81DCA7F7-4CF8-4DD3-AE0B-1EC1C109C265}" dt="2023-05-17T06:43:40.903" v="7549" actId="1036"/>
          <ac:picMkLst>
            <pc:docMk/>
            <pc:sldMk cId="485328959" sldId="315"/>
            <ac:picMk id="7" creationId="{577AA1B7-654A-A8FA-CF5B-C10C40495EA8}"/>
          </ac:picMkLst>
        </pc:picChg>
        <pc:picChg chg="add del mod">
          <ac:chgData name="Nino Philip Ramones" userId="1068934f-e3b4-4e88-ba23-4cb57230c594" providerId="ADAL" clId="{81DCA7F7-4CF8-4DD3-AE0B-1EC1C109C265}" dt="2023-05-17T06:24:59.329" v="6466" actId="478"/>
          <ac:picMkLst>
            <pc:docMk/>
            <pc:sldMk cId="485328959" sldId="315"/>
            <ac:picMk id="9" creationId="{956EBE30-5156-3AE6-7261-7FDA40E94C8B}"/>
          </ac:picMkLst>
        </pc:picChg>
        <pc:picChg chg="add del mod modCrop">
          <ac:chgData name="Nino Philip Ramones" userId="1068934f-e3b4-4e88-ba23-4cb57230c594" providerId="ADAL" clId="{81DCA7F7-4CF8-4DD3-AE0B-1EC1C109C265}" dt="2023-05-17T06:28:44.307" v="6554" actId="478"/>
          <ac:picMkLst>
            <pc:docMk/>
            <pc:sldMk cId="485328959" sldId="315"/>
            <ac:picMk id="10" creationId="{46AC0918-C918-0BE4-7B26-BC283C1D995F}"/>
          </ac:picMkLst>
        </pc:picChg>
        <pc:picChg chg="del">
          <ac:chgData name="Nino Philip Ramones" userId="1068934f-e3b4-4e88-ba23-4cb57230c594" providerId="ADAL" clId="{81DCA7F7-4CF8-4DD3-AE0B-1EC1C109C265}" dt="2023-05-17T06:24:02.364" v="6385" actId="478"/>
          <ac:picMkLst>
            <pc:docMk/>
            <pc:sldMk cId="485328959" sldId="315"/>
            <ac:picMk id="1026" creationId="{A9E4F8CE-098C-5F26-1E5A-1BB43C5A5317}"/>
          </ac:picMkLst>
        </pc:picChg>
      </pc:sldChg>
      <pc:sldChg chg="addSp delSp modSp add mod">
        <pc:chgData name="Nino Philip Ramones" userId="1068934f-e3b4-4e88-ba23-4cb57230c594" providerId="ADAL" clId="{81DCA7F7-4CF8-4DD3-AE0B-1EC1C109C265}" dt="2023-05-17T06:48:35.191" v="7843" actId="1036"/>
        <pc:sldMkLst>
          <pc:docMk/>
          <pc:sldMk cId="4236317229" sldId="316"/>
        </pc:sldMkLst>
        <pc:spChg chg="del">
          <ac:chgData name="Nino Philip Ramones" userId="1068934f-e3b4-4e88-ba23-4cb57230c594" providerId="ADAL" clId="{81DCA7F7-4CF8-4DD3-AE0B-1EC1C109C265}" dt="2023-05-17T06:45:26.429" v="7570" actId="478"/>
          <ac:spMkLst>
            <pc:docMk/>
            <pc:sldMk cId="4236317229" sldId="316"/>
            <ac:spMk id="3" creationId="{FCE2BEB8-4548-549B-A921-52982644D22D}"/>
          </ac:spMkLst>
        </pc:spChg>
        <pc:spChg chg="del mod">
          <ac:chgData name="Nino Philip Ramones" userId="1068934f-e3b4-4e88-ba23-4cb57230c594" providerId="ADAL" clId="{81DCA7F7-4CF8-4DD3-AE0B-1EC1C109C265}" dt="2023-05-17T06:48:26.134" v="7838" actId="478"/>
          <ac:spMkLst>
            <pc:docMk/>
            <pc:sldMk cId="4236317229" sldId="316"/>
            <ac:spMk id="4" creationId="{1A9242AF-E34E-F1AC-8B80-1288D9BAB8E7}"/>
          </ac:spMkLst>
        </pc:spChg>
        <pc:spChg chg="del">
          <ac:chgData name="Nino Philip Ramones" userId="1068934f-e3b4-4e88-ba23-4cb57230c594" providerId="ADAL" clId="{81DCA7F7-4CF8-4DD3-AE0B-1EC1C109C265}" dt="2023-05-17T06:45:26.429" v="7570" actId="478"/>
          <ac:spMkLst>
            <pc:docMk/>
            <pc:sldMk cId="4236317229" sldId="316"/>
            <ac:spMk id="11" creationId="{77C2663A-60D0-2E48-4439-E29D91B910B4}"/>
          </ac:spMkLst>
        </pc:spChg>
        <pc:spChg chg="del">
          <ac:chgData name="Nino Philip Ramones" userId="1068934f-e3b4-4e88-ba23-4cb57230c594" providerId="ADAL" clId="{81DCA7F7-4CF8-4DD3-AE0B-1EC1C109C265}" dt="2023-05-17T06:45:26.429" v="7570" actId="478"/>
          <ac:spMkLst>
            <pc:docMk/>
            <pc:sldMk cId="4236317229" sldId="316"/>
            <ac:spMk id="12" creationId="{34E9BAA7-6020-6CB1-238C-DA26F43FFF8C}"/>
          </ac:spMkLst>
        </pc:spChg>
        <pc:spChg chg="del">
          <ac:chgData name="Nino Philip Ramones" userId="1068934f-e3b4-4e88-ba23-4cb57230c594" providerId="ADAL" clId="{81DCA7F7-4CF8-4DD3-AE0B-1EC1C109C265}" dt="2023-05-17T06:45:26.429" v="7570" actId="478"/>
          <ac:spMkLst>
            <pc:docMk/>
            <pc:sldMk cId="4236317229" sldId="316"/>
            <ac:spMk id="13" creationId="{EE85C534-5083-2F7E-84C2-582B2B96A0B7}"/>
          </ac:spMkLst>
        </pc:spChg>
        <pc:spChg chg="del">
          <ac:chgData name="Nino Philip Ramones" userId="1068934f-e3b4-4e88-ba23-4cb57230c594" providerId="ADAL" clId="{81DCA7F7-4CF8-4DD3-AE0B-1EC1C109C265}" dt="2023-05-17T06:45:26.429" v="7570" actId="478"/>
          <ac:spMkLst>
            <pc:docMk/>
            <pc:sldMk cId="4236317229" sldId="316"/>
            <ac:spMk id="15" creationId="{ABF87E1A-3D71-DD9D-9A11-22C7359D6BDA}"/>
          </ac:spMkLst>
        </pc:spChg>
        <pc:spChg chg="add mod">
          <ac:chgData name="Nino Philip Ramones" userId="1068934f-e3b4-4e88-ba23-4cb57230c594" providerId="ADAL" clId="{81DCA7F7-4CF8-4DD3-AE0B-1EC1C109C265}" dt="2023-05-17T06:48:30.957" v="7840" actId="403"/>
          <ac:spMkLst>
            <pc:docMk/>
            <pc:sldMk cId="4236317229" sldId="316"/>
            <ac:spMk id="19" creationId="{8FCE8E75-8C40-1EE4-9D42-445A7FC07308}"/>
          </ac:spMkLst>
        </pc:spChg>
        <pc:picChg chg="add mod">
          <ac:chgData name="Nino Philip Ramones" userId="1068934f-e3b4-4e88-ba23-4cb57230c594" providerId="ADAL" clId="{81DCA7F7-4CF8-4DD3-AE0B-1EC1C109C265}" dt="2023-05-17T06:48:35.191" v="7843" actId="1036"/>
          <ac:picMkLst>
            <pc:docMk/>
            <pc:sldMk cId="4236317229" sldId="316"/>
            <ac:picMk id="5" creationId="{D5B5E02D-8399-BEFC-5DFF-A973604CFA9B}"/>
          </ac:picMkLst>
        </pc:picChg>
        <pc:picChg chg="del">
          <ac:chgData name="Nino Philip Ramones" userId="1068934f-e3b4-4e88-ba23-4cb57230c594" providerId="ADAL" clId="{81DCA7F7-4CF8-4DD3-AE0B-1EC1C109C265}" dt="2023-05-17T06:45:26.429" v="7570" actId="478"/>
          <ac:picMkLst>
            <pc:docMk/>
            <pc:sldMk cId="4236317229" sldId="316"/>
            <ac:picMk id="7" creationId="{577AA1B7-654A-A8FA-CF5B-C10C40495EA8}"/>
          </ac:picMkLst>
        </pc:picChg>
        <pc:picChg chg="add mod">
          <ac:chgData name="Nino Philip Ramones" userId="1068934f-e3b4-4e88-ba23-4cb57230c594" providerId="ADAL" clId="{81DCA7F7-4CF8-4DD3-AE0B-1EC1C109C265}" dt="2023-05-17T06:48:35.191" v="7843" actId="1036"/>
          <ac:picMkLst>
            <pc:docMk/>
            <pc:sldMk cId="4236317229" sldId="316"/>
            <ac:picMk id="8" creationId="{DD237163-9408-ECD5-018B-B7942245F71B}"/>
          </ac:picMkLst>
        </pc:picChg>
        <pc:picChg chg="add mod">
          <ac:chgData name="Nino Philip Ramones" userId="1068934f-e3b4-4e88-ba23-4cb57230c594" providerId="ADAL" clId="{81DCA7F7-4CF8-4DD3-AE0B-1EC1C109C265}" dt="2023-05-17T06:48:35.191" v="7843" actId="1036"/>
          <ac:picMkLst>
            <pc:docMk/>
            <pc:sldMk cId="4236317229" sldId="316"/>
            <ac:picMk id="10" creationId="{A258B3E2-E549-84AC-5505-48A947045470}"/>
          </ac:picMkLst>
        </pc:picChg>
      </pc:sldChg>
      <pc:sldChg chg="addSp delSp modSp add mod">
        <pc:chgData name="Nino Philip Ramones" userId="1068934f-e3b4-4e88-ba23-4cb57230c594" providerId="ADAL" clId="{81DCA7F7-4CF8-4DD3-AE0B-1EC1C109C265}" dt="2023-05-17T06:53:57.407" v="8515" actId="2711"/>
        <pc:sldMkLst>
          <pc:docMk/>
          <pc:sldMk cId="3012506997" sldId="317"/>
        </pc:sldMkLst>
        <pc:spChg chg="add mod">
          <ac:chgData name="Nino Philip Ramones" userId="1068934f-e3b4-4e88-ba23-4cb57230c594" providerId="ADAL" clId="{81DCA7F7-4CF8-4DD3-AE0B-1EC1C109C265}" dt="2023-05-17T06:53:57.407" v="8515" actId="2711"/>
          <ac:spMkLst>
            <pc:docMk/>
            <pc:sldMk cId="3012506997" sldId="317"/>
            <ac:spMk id="7" creationId="{33259CFC-3857-ABA9-E9FF-AC0021D7B7D7}"/>
          </ac:spMkLst>
        </pc:spChg>
        <pc:spChg chg="add mod">
          <ac:chgData name="Nino Philip Ramones" userId="1068934f-e3b4-4e88-ba23-4cb57230c594" providerId="ADAL" clId="{81DCA7F7-4CF8-4DD3-AE0B-1EC1C109C265}" dt="2023-05-17T06:51:30.800" v="8041" actId="404"/>
          <ac:spMkLst>
            <pc:docMk/>
            <pc:sldMk cId="3012506997" sldId="317"/>
            <ac:spMk id="9" creationId="{7237B434-0C45-F912-F22F-823D9ACF1A2D}"/>
          </ac:spMkLst>
        </pc:spChg>
        <pc:spChg chg="del">
          <ac:chgData name="Nino Philip Ramones" userId="1068934f-e3b4-4e88-ba23-4cb57230c594" providerId="ADAL" clId="{81DCA7F7-4CF8-4DD3-AE0B-1EC1C109C265}" dt="2023-05-17T06:49:22.802" v="7845" actId="478"/>
          <ac:spMkLst>
            <pc:docMk/>
            <pc:sldMk cId="3012506997" sldId="317"/>
            <ac:spMk id="19" creationId="{8FCE8E75-8C40-1EE4-9D42-445A7FC07308}"/>
          </ac:spMkLst>
        </pc:spChg>
        <pc:picChg chg="add mod">
          <ac:chgData name="Nino Philip Ramones" userId="1068934f-e3b4-4e88-ba23-4cb57230c594" providerId="ADAL" clId="{81DCA7F7-4CF8-4DD3-AE0B-1EC1C109C265}" dt="2023-05-17T06:51:19.073" v="8039" actId="12788"/>
          <ac:picMkLst>
            <pc:docMk/>
            <pc:sldMk cId="3012506997" sldId="317"/>
            <ac:picMk id="3" creationId="{537B9BB8-7DCA-2994-BFD7-C4EF69A82AB6}"/>
          </ac:picMkLst>
        </pc:picChg>
        <pc:picChg chg="del">
          <ac:chgData name="Nino Philip Ramones" userId="1068934f-e3b4-4e88-ba23-4cb57230c594" providerId="ADAL" clId="{81DCA7F7-4CF8-4DD3-AE0B-1EC1C109C265}" dt="2023-05-17T06:49:22.802" v="7845" actId="478"/>
          <ac:picMkLst>
            <pc:docMk/>
            <pc:sldMk cId="3012506997" sldId="317"/>
            <ac:picMk id="5" creationId="{D5B5E02D-8399-BEFC-5DFF-A973604CFA9B}"/>
          </ac:picMkLst>
        </pc:picChg>
        <pc:picChg chg="add mod">
          <ac:chgData name="Nino Philip Ramones" userId="1068934f-e3b4-4e88-ba23-4cb57230c594" providerId="ADAL" clId="{81DCA7F7-4CF8-4DD3-AE0B-1EC1C109C265}" dt="2023-05-17T06:51:19.073" v="8039" actId="12788"/>
          <ac:picMkLst>
            <pc:docMk/>
            <pc:sldMk cId="3012506997" sldId="317"/>
            <ac:picMk id="6" creationId="{F4008845-7B1E-A52C-75AB-54F988C03742}"/>
          </ac:picMkLst>
        </pc:picChg>
        <pc:picChg chg="del">
          <ac:chgData name="Nino Philip Ramones" userId="1068934f-e3b4-4e88-ba23-4cb57230c594" providerId="ADAL" clId="{81DCA7F7-4CF8-4DD3-AE0B-1EC1C109C265}" dt="2023-05-17T06:49:22.802" v="7845" actId="478"/>
          <ac:picMkLst>
            <pc:docMk/>
            <pc:sldMk cId="3012506997" sldId="317"/>
            <ac:picMk id="8" creationId="{DD237163-9408-ECD5-018B-B7942245F71B}"/>
          </ac:picMkLst>
        </pc:picChg>
        <pc:picChg chg="del">
          <ac:chgData name="Nino Philip Ramones" userId="1068934f-e3b4-4e88-ba23-4cb57230c594" providerId="ADAL" clId="{81DCA7F7-4CF8-4DD3-AE0B-1EC1C109C265}" dt="2023-05-17T06:49:22.802" v="7845" actId="478"/>
          <ac:picMkLst>
            <pc:docMk/>
            <pc:sldMk cId="3012506997" sldId="317"/>
            <ac:picMk id="10" creationId="{A258B3E2-E549-84AC-5505-48A947045470}"/>
          </ac:picMkLst>
        </pc:picChg>
      </pc:sldChg>
      <pc:sldChg chg="addSp delSp modSp add mod ord">
        <pc:chgData name="Nino Philip Ramones" userId="1068934f-e3b4-4e88-ba23-4cb57230c594" providerId="ADAL" clId="{81DCA7F7-4CF8-4DD3-AE0B-1EC1C109C265}" dt="2023-05-17T06:58:56.033" v="9078" actId="12788"/>
        <pc:sldMkLst>
          <pc:docMk/>
          <pc:sldMk cId="2241062105" sldId="318"/>
        </pc:sldMkLst>
        <pc:spChg chg="mod">
          <ac:chgData name="Nino Philip Ramones" userId="1068934f-e3b4-4e88-ba23-4cb57230c594" providerId="ADAL" clId="{81DCA7F7-4CF8-4DD3-AE0B-1EC1C109C265}" dt="2023-05-17T06:58:31.367" v="9068" actId="20577"/>
          <ac:spMkLst>
            <pc:docMk/>
            <pc:sldMk cId="2241062105" sldId="318"/>
            <ac:spMk id="3" creationId="{FCE2BEB8-4548-549B-A921-52982644D22D}"/>
          </ac:spMkLst>
        </pc:spChg>
        <pc:spChg chg="mod">
          <ac:chgData name="Nino Philip Ramones" userId="1068934f-e3b4-4e88-ba23-4cb57230c594" providerId="ADAL" clId="{81DCA7F7-4CF8-4DD3-AE0B-1EC1C109C265}" dt="2023-05-17T06:54:33.604" v="8552" actId="20577"/>
          <ac:spMkLst>
            <pc:docMk/>
            <pc:sldMk cId="2241062105" sldId="318"/>
            <ac:spMk id="4" creationId="{1A9242AF-E34E-F1AC-8B80-1288D9BAB8E7}"/>
          </ac:spMkLst>
        </pc:spChg>
        <pc:spChg chg="mod">
          <ac:chgData name="Nino Philip Ramones" userId="1068934f-e3b4-4e88-ba23-4cb57230c594" providerId="ADAL" clId="{81DCA7F7-4CF8-4DD3-AE0B-1EC1C109C265}" dt="2023-05-17T06:54:41.744" v="8554" actId="403"/>
          <ac:spMkLst>
            <pc:docMk/>
            <pc:sldMk cId="2241062105" sldId="318"/>
            <ac:spMk id="11" creationId="{77C2663A-60D0-2E48-4439-E29D91B910B4}"/>
          </ac:spMkLst>
        </pc:spChg>
        <pc:spChg chg="del">
          <ac:chgData name="Nino Philip Ramones" userId="1068934f-e3b4-4e88-ba23-4cb57230c594" providerId="ADAL" clId="{81DCA7F7-4CF8-4DD3-AE0B-1EC1C109C265}" dt="2023-05-17T06:54:38.618" v="8553" actId="478"/>
          <ac:spMkLst>
            <pc:docMk/>
            <pc:sldMk cId="2241062105" sldId="318"/>
            <ac:spMk id="12" creationId="{34E9BAA7-6020-6CB1-238C-DA26F43FFF8C}"/>
          </ac:spMkLst>
        </pc:spChg>
        <pc:spChg chg="del">
          <ac:chgData name="Nino Philip Ramones" userId="1068934f-e3b4-4e88-ba23-4cb57230c594" providerId="ADAL" clId="{81DCA7F7-4CF8-4DD3-AE0B-1EC1C109C265}" dt="2023-05-17T06:54:38.618" v="8553" actId="478"/>
          <ac:spMkLst>
            <pc:docMk/>
            <pc:sldMk cId="2241062105" sldId="318"/>
            <ac:spMk id="13" creationId="{EE85C534-5083-2F7E-84C2-582B2B96A0B7}"/>
          </ac:spMkLst>
        </pc:spChg>
        <pc:spChg chg="del">
          <ac:chgData name="Nino Philip Ramones" userId="1068934f-e3b4-4e88-ba23-4cb57230c594" providerId="ADAL" clId="{81DCA7F7-4CF8-4DD3-AE0B-1EC1C109C265}" dt="2023-05-17T06:54:38.618" v="8553" actId="478"/>
          <ac:spMkLst>
            <pc:docMk/>
            <pc:sldMk cId="2241062105" sldId="318"/>
            <ac:spMk id="15" creationId="{ABF87E1A-3D71-DD9D-9A11-22C7359D6BDA}"/>
          </ac:spMkLst>
        </pc:spChg>
        <pc:grpChg chg="add mod">
          <ac:chgData name="Nino Philip Ramones" userId="1068934f-e3b4-4e88-ba23-4cb57230c594" providerId="ADAL" clId="{81DCA7F7-4CF8-4DD3-AE0B-1EC1C109C265}" dt="2023-05-17T06:58:56.033" v="9078" actId="12788"/>
          <ac:grpSpMkLst>
            <pc:docMk/>
            <pc:sldMk cId="2241062105" sldId="318"/>
            <ac:grpSpMk id="9" creationId="{09779578-022B-8CCB-0DA2-EE19182C8223}"/>
          </ac:grpSpMkLst>
        </pc:grpChg>
        <pc:picChg chg="add mod">
          <ac:chgData name="Nino Philip Ramones" userId="1068934f-e3b4-4e88-ba23-4cb57230c594" providerId="ADAL" clId="{81DCA7F7-4CF8-4DD3-AE0B-1EC1C109C265}" dt="2023-05-17T06:58:52.304" v="9077" actId="164"/>
          <ac:picMkLst>
            <pc:docMk/>
            <pc:sldMk cId="2241062105" sldId="318"/>
            <ac:picMk id="5" creationId="{D677A4A4-61E5-3B8B-7A20-40DE0CC0055C}"/>
          </ac:picMkLst>
        </pc:picChg>
        <pc:picChg chg="del">
          <ac:chgData name="Nino Philip Ramones" userId="1068934f-e3b4-4e88-ba23-4cb57230c594" providerId="ADAL" clId="{81DCA7F7-4CF8-4DD3-AE0B-1EC1C109C265}" dt="2023-05-17T06:54:38.618" v="8553" actId="478"/>
          <ac:picMkLst>
            <pc:docMk/>
            <pc:sldMk cId="2241062105" sldId="318"/>
            <ac:picMk id="7" creationId="{577AA1B7-654A-A8FA-CF5B-C10C40495EA8}"/>
          </ac:picMkLst>
        </pc:picChg>
        <pc:picChg chg="add mod">
          <ac:chgData name="Nino Philip Ramones" userId="1068934f-e3b4-4e88-ba23-4cb57230c594" providerId="ADAL" clId="{81DCA7F7-4CF8-4DD3-AE0B-1EC1C109C265}" dt="2023-05-17T06:58:52.304" v="9077" actId="164"/>
          <ac:picMkLst>
            <pc:docMk/>
            <pc:sldMk cId="2241062105" sldId="318"/>
            <ac:picMk id="8" creationId="{E81264FB-9069-83FC-97A7-5347AF0021F4}"/>
          </ac:picMkLst>
        </pc:pic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docChgLst>
    <pc:chgData name="Nino Philip Ramones" userId="1068934f-e3b4-4e88-ba23-4cb57230c594" providerId="ADAL" clId="{3EDE9BFA-8B59-47F5-8DD4-63F597CAF416}"/>
    <pc:docChg chg="undo redo custSel addSld delSld modSld sldOrd">
      <pc:chgData name="Nino Philip Ramones" userId="1068934f-e3b4-4e88-ba23-4cb57230c594" providerId="ADAL" clId="{3EDE9BFA-8B59-47F5-8DD4-63F597CAF416}" dt="2023-07-03T16:36:23.128" v="12630" actId="20577"/>
      <pc:docMkLst>
        <pc:docMk/>
      </pc:docMkLst>
      <pc:sldChg chg="addSp delSp modSp mod">
        <pc:chgData name="Nino Philip Ramones" userId="1068934f-e3b4-4e88-ba23-4cb57230c594" providerId="ADAL" clId="{3EDE9BFA-8B59-47F5-8DD4-63F597CAF416}" dt="2023-07-03T09:13:08.215" v="1011"/>
        <pc:sldMkLst>
          <pc:docMk/>
          <pc:sldMk cId="2902220017" sldId="260"/>
        </pc:sldMkLst>
        <pc:spChg chg="mod">
          <ac:chgData name="Nino Philip Ramones" userId="1068934f-e3b4-4e88-ba23-4cb57230c594" providerId="ADAL" clId="{3EDE9BFA-8B59-47F5-8DD4-63F597CAF416}" dt="2023-07-03T08:58:08.571" v="111" actId="20577"/>
          <ac:spMkLst>
            <pc:docMk/>
            <pc:sldMk cId="2902220017" sldId="260"/>
            <ac:spMk id="14" creationId="{86CD694D-7914-A6C9-97B8-2823F7984CDE}"/>
          </ac:spMkLst>
        </pc:spChg>
        <pc:spChg chg="mod">
          <ac:chgData name="Nino Philip Ramones" userId="1068934f-e3b4-4e88-ba23-4cb57230c594" providerId="ADAL" clId="{3EDE9BFA-8B59-47F5-8DD4-63F597CAF416}" dt="2023-07-03T08:30:02.259" v="68" actId="1035"/>
          <ac:spMkLst>
            <pc:docMk/>
            <pc:sldMk cId="2902220017" sldId="260"/>
            <ac:spMk id="15" creationId="{CB5AF6EE-76A6-CA9D-0627-29C15279BDC6}"/>
          </ac:spMkLst>
        </pc:spChg>
        <pc:spChg chg="add del mod">
          <ac:chgData name="Nino Philip Ramones" userId="1068934f-e3b4-4e88-ba23-4cb57230c594" providerId="ADAL" clId="{3EDE9BFA-8B59-47F5-8DD4-63F597CAF416}" dt="2023-07-03T09:01:16.930" v="141" actId="478"/>
          <ac:spMkLst>
            <pc:docMk/>
            <pc:sldMk cId="2902220017" sldId="260"/>
            <ac:spMk id="25" creationId="{EFB1ED14-53D0-44E8-C8E1-F5DCAE07E4FA}"/>
          </ac:spMkLst>
        </pc:spChg>
        <pc:spChg chg="add del">
          <ac:chgData name="Nino Philip Ramones" userId="1068934f-e3b4-4e88-ba23-4cb57230c594" providerId="ADAL" clId="{3EDE9BFA-8B59-47F5-8DD4-63F597CAF416}" dt="2023-07-03T08:58:25.757" v="115" actId="478"/>
          <ac:spMkLst>
            <pc:docMk/>
            <pc:sldMk cId="2902220017" sldId="260"/>
            <ac:spMk id="29" creationId="{D3477DD6-20F8-B844-531F-A4D45B04E6BF}"/>
          </ac:spMkLst>
        </pc:spChg>
        <pc:spChg chg="add del mod">
          <ac:chgData name="Nino Philip Ramones" userId="1068934f-e3b4-4e88-ba23-4cb57230c594" providerId="ADAL" clId="{3EDE9BFA-8B59-47F5-8DD4-63F597CAF416}" dt="2023-07-03T09:01:14.648" v="140" actId="478"/>
          <ac:spMkLst>
            <pc:docMk/>
            <pc:sldMk cId="2902220017" sldId="260"/>
            <ac:spMk id="30" creationId="{FA72B6DE-6804-A138-3C63-56300126B1F8}"/>
          </ac:spMkLst>
        </pc:spChg>
        <pc:spChg chg="add del mod">
          <ac:chgData name="Nino Philip Ramones" userId="1068934f-e3b4-4e88-ba23-4cb57230c594" providerId="ADAL" clId="{3EDE9BFA-8B59-47F5-8DD4-63F597CAF416}" dt="2023-07-03T09:01:13.025" v="139" actId="478"/>
          <ac:spMkLst>
            <pc:docMk/>
            <pc:sldMk cId="2902220017" sldId="260"/>
            <ac:spMk id="34" creationId="{329AACA7-35DF-503E-5F3E-DFB0178DD45F}"/>
          </ac:spMkLst>
        </pc:spChg>
        <pc:spChg chg="add del mod">
          <ac:chgData name="Nino Philip Ramones" userId="1068934f-e3b4-4e88-ba23-4cb57230c594" providerId="ADAL" clId="{3EDE9BFA-8B59-47F5-8DD4-63F597CAF416}" dt="2023-07-03T09:12:48.171" v="1009" actId="478"/>
          <ac:spMkLst>
            <pc:docMk/>
            <pc:sldMk cId="2902220017" sldId="260"/>
            <ac:spMk id="38" creationId="{1DFC7312-0D5A-5327-347F-05D1D5858BD3}"/>
          </ac:spMkLst>
        </pc:spChg>
        <pc:picChg chg="del">
          <ac:chgData name="Nino Philip Ramones" userId="1068934f-e3b4-4e88-ba23-4cb57230c594" providerId="ADAL" clId="{3EDE9BFA-8B59-47F5-8DD4-63F597CAF416}" dt="2023-07-03T08:58:21.924" v="113" actId="478"/>
          <ac:picMkLst>
            <pc:docMk/>
            <pc:sldMk cId="2902220017" sldId="260"/>
            <ac:picMk id="3" creationId="{29BE9BA6-DEAB-60E1-F172-4E84FA66461D}"/>
          </ac:picMkLst>
        </pc:picChg>
        <pc:picChg chg="del">
          <ac:chgData name="Nino Philip Ramones" userId="1068934f-e3b4-4e88-ba23-4cb57230c594" providerId="ADAL" clId="{3EDE9BFA-8B59-47F5-8DD4-63F597CAF416}" dt="2023-07-03T08:58:19.247" v="112" actId="478"/>
          <ac:picMkLst>
            <pc:docMk/>
            <pc:sldMk cId="2902220017" sldId="260"/>
            <ac:picMk id="4" creationId="{639AB97F-97B0-CE50-37B3-6A23671B6B9B}"/>
          </ac:picMkLst>
        </pc:picChg>
        <pc:picChg chg="add del">
          <ac:chgData name="Nino Philip Ramones" userId="1068934f-e3b4-4e88-ba23-4cb57230c594" providerId="ADAL" clId="{3EDE9BFA-8B59-47F5-8DD4-63F597CAF416}" dt="2023-07-03T08:58:25.757" v="115" actId="478"/>
          <ac:picMkLst>
            <pc:docMk/>
            <pc:sldMk cId="2902220017" sldId="260"/>
            <ac:picMk id="11" creationId="{94AB2FB8-E06C-C5DA-5702-4F166E1B0AD4}"/>
          </ac:picMkLst>
        </pc:picChg>
        <pc:picChg chg="del">
          <ac:chgData name="Nino Philip Ramones" userId="1068934f-e3b4-4e88-ba23-4cb57230c594" providerId="ADAL" clId="{3EDE9BFA-8B59-47F5-8DD4-63F597CAF416}" dt="2023-07-03T08:58:21.924" v="113" actId="478"/>
          <ac:picMkLst>
            <pc:docMk/>
            <pc:sldMk cId="2902220017" sldId="260"/>
            <ac:picMk id="16" creationId="{939A4C42-98DA-D2B8-4197-BE29DC484B9B}"/>
          </ac:picMkLst>
        </pc:picChg>
        <pc:picChg chg="add del">
          <ac:chgData name="Nino Philip Ramones" userId="1068934f-e3b4-4e88-ba23-4cb57230c594" providerId="ADAL" clId="{3EDE9BFA-8B59-47F5-8DD4-63F597CAF416}" dt="2023-07-03T08:58:25.757" v="115" actId="478"/>
          <ac:picMkLst>
            <pc:docMk/>
            <pc:sldMk cId="2902220017" sldId="260"/>
            <ac:picMk id="22" creationId="{78BD71C9-8DBA-4643-5373-D7DE98BFDA6C}"/>
          </ac:picMkLst>
        </pc:picChg>
        <pc:picChg chg="add mod">
          <ac:chgData name="Nino Philip Ramones" userId="1068934f-e3b4-4e88-ba23-4cb57230c594" providerId="ADAL" clId="{3EDE9BFA-8B59-47F5-8DD4-63F597CAF416}" dt="2023-07-03T09:01:04.662" v="138"/>
          <ac:picMkLst>
            <pc:docMk/>
            <pc:sldMk cId="2902220017" sldId="260"/>
            <ac:picMk id="23" creationId="{285FBBD3-5197-BF75-FDFE-ECCDBAE54470}"/>
          </ac:picMkLst>
        </pc:picChg>
        <pc:picChg chg="del">
          <ac:chgData name="Nino Philip Ramones" userId="1068934f-e3b4-4e88-ba23-4cb57230c594" providerId="ADAL" clId="{3EDE9BFA-8B59-47F5-8DD4-63F597CAF416}" dt="2023-07-03T08:58:21.924" v="113" actId="478"/>
          <ac:picMkLst>
            <pc:docMk/>
            <pc:sldMk cId="2902220017" sldId="260"/>
            <ac:picMk id="24" creationId="{FC4EF1AF-287F-2622-8085-D07093A48C9E}"/>
          </ac:picMkLst>
        </pc:picChg>
        <pc:picChg chg="add mod">
          <ac:chgData name="Nino Philip Ramones" userId="1068934f-e3b4-4e88-ba23-4cb57230c594" providerId="ADAL" clId="{3EDE9BFA-8B59-47F5-8DD4-63F597CAF416}" dt="2023-07-03T09:11:44.682" v="999" actId="14100"/>
          <ac:picMkLst>
            <pc:docMk/>
            <pc:sldMk cId="2902220017" sldId="260"/>
            <ac:picMk id="27" creationId="{202682C0-84FC-FA60-4993-13BE106BA82C}"/>
          </ac:picMkLst>
        </pc:picChg>
        <pc:picChg chg="add del">
          <ac:chgData name="Nino Philip Ramones" userId="1068934f-e3b4-4e88-ba23-4cb57230c594" providerId="ADAL" clId="{3EDE9BFA-8B59-47F5-8DD4-63F597CAF416}" dt="2023-07-03T08:58:25.757" v="115" actId="478"/>
          <ac:picMkLst>
            <pc:docMk/>
            <pc:sldMk cId="2902220017" sldId="260"/>
            <ac:picMk id="28" creationId="{81AFE020-EE52-028A-F1B3-5B309C216182}"/>
          </ac:picMkLst>
        </pc:picChg>
        <pc:picChg chg="del">
          <ac:chgData name="Nino Philip Ramones" userId="1068934f-e3b4-4e88-ba23-4cb57230c594" providerId="ADAL" clId="{3EDE9BFA-8B59-47F5-8DD4-63F597CAF416}" dt="2023-07-03T08:58:19.247" v="112" actId="478"/>
          <ac:picMkLst>
            <pc:docMk/>
            <pc:sldMk cId="2902220017" sldId="260"/>
            <ac:picMk id="32" creationId="{11194276-1E80-0846-0817-1222ACF256BF}"/>
          </ac:picMkLst>
        </pc:picChg>
        <pc:picChg chg="add del mod">
          <ac:chgData name="Nino Philip Ramones" userId="1068934f-e3b4-4e88-ba23-4cb57230c594" providerId="ADAL" clId="{3EDE9BFA-8B59-47F5-8DD4-63F597CAF416}" dt="2023-07-03T09:11:49.950" v="1000" actId="478"/>
          <ac:picMkLst>
            <pc:docMk/>
            <pc:sldMk cId="2902220017" sldId="260"/>
            <ac:picMk id="33" creationId="{4BC60D92-BE40-EAE5-9C4D-678D9EA68175}"/>
          </ac:picMkLst>
        </pc:picChg>
        <pc:picChg chg="del">
          <ac:chgData name="Nino Philip Ramones" userId="1068934f-e3b4-4e88-ba23-4cb57230c594" providerId="ADAL" clId="{3EDE9BFA-8B59-47F5-8DD4-63F597CAF416}" dt="2023-07-03T08:58:19.247" v="112" actId="478"/>
          <ac:picMkLst>
            <pc:docMk/>
            <pc:sldMk cId="2902220017" sldId="260"/>
            <ac:picMk id="35" creationId="{06E0550B-5C44-0310-B262-F84670CCC9A4}"/>
          </ac:picMkLst>
        </pc:picChg>
        <pc:picChg chg="add mod">
          <ac:chgData name="Nino Philip Ramones" userId="1068934f-e3b4-4e88-ba23-4cb57230c594" providerId="ADAL" clId="{3EDE9BFA-8B59-47F5-8DD4-63F597CAF416}" dt="2023-07-03T09:13:08.215" v="1011"/>
          <ac:picMkLst>
            <pc:docMk/>
            <pc:sldMk cId="2902220017" sldId="260"/>
            <ac:picMk id="37" creationId="{AFAAF504-39AA-AD0E-32A9-202C7E95ED1A}"/>
          </ac:picMkLst>
        </pc:picChg>
      </pc:sldChg>
      <pc:sldChg chg="modSp mod">
        <pc:chgData name="Nino Philip Ramones" userId="1068934f-e3b4-4e88-ba23-4cb57230c594" providerId="ADAL" clId="{3EDE9BFA-8B59-47F5-8DD4-63F597CAF416}" dt="2023-07-03T09:36:53.388" v="2578" actId="1036"/>
        <pc:sldMkLst>
          <pc:docMk/>
          <pc:sldMk cId="4215421811" sldId="261"/>
        </pc:sldMkLst>
        <pc:spChg chg="mod">
          <ac:chgData name="Nino Philip Ramones" userId="1068934f-e3b4-4e88-ba23-4cb57230c594" providerId="ADAL" clId="{3EDE9BFA-8B59-47F5-8DD4-63F597CAF416}" dt="2023-07-03T09:15:38.371" v="1255" actId="1037"/>
          <ac:spMkLst>
            <pc:docMk/>
            <pc:sldMk cId="4215421811" sldId="261"/>
            <ac:spMk id="5" creationId="{BC141F5B-906B-6265-DA38-F7E04A6C72A8}"/>
          </ac:spMkLst>
        </pc:spChg>
        <pc:spChg chg="mod">
          <ac:chgData name="Nino Philip Ramones" userId="1068934f-e3b4-4e88-ba23-4cb57230c594" providerId="ADAL" clId="{3EDE9BFA-8B59-47F5-8DD4-63F597CAF416}" dt="2023-07-03T09:07:00.833" v="500" actId="20577"/>
          <ac:spMkLst>
            <pc:docMk/>
            <pc:sldMk cId="4215421811" sldId="261"/>
            <ac:spMk id="6" creationId="{1C139C71-43D8-DA15-F46A-8598CDF1F78A}"/>
          </ac:spMkLst>
        </pc:spChg>
        <pc:spChg chg="mod">
          <ac:chgData name="Nino Philip Ramones" userId="1068934f-e3b4-4e88-ba23-4cb57230c594" providerId="ADAL" clId="{3EDE9BFA-8B59-47F5-8DD4-63F597CAF416}" dt="2023-07-03T09:36:34.657" v="2568" actId="20577"/>
          <ac:spMkLst>
            <pc:docMk/>
            <pc:sldMk cId="4215421811" sldId="261"/>
            <ac:spMk id="7" creationId="{CB143D5A-4C51-CC45-02B5-43383CAA5C50}"/>
          </ac:spMkLst>
        </pc:spChg>
        <pc:spChg chg="mod">
          <ac:chgData name="Nino Philip Ramones" userId="1068934f-e3b4-4e88-ba23-4cb57230c594" providerId="ADAL" clId="{3EDE9BFA-8B59-47F5-8DD4-63F597CAF416}" dt="2023-07-03T09:36:48.892" v="2577" actId="20577"/>
          <ac:spMkLst>
            <pc:docMk/>
            <pc:sldMk cId="4215421811" sldId="261"/>
            <ac:spMk id="10" creationId="{AA624370-42F0-82DE-228F-BC78C798D723}"/>
          </ac:spMkLst>
        </pc:spChg>
        <pc:grpChg chg="mod">
          <ac:chgData name="Nino Philip Ramones" userId="1068934f-e3b4-4e88-ba23-4cb57230c594" providerId="ADAL" clId="{3EDE9BFA-8B59-47F5-8DD4-63F597CAF416}" dt="2023-07-03T09:36:53.388" v="2578" actId="1036"/>
          <ac:grpSpMkLst>
            <pc:docMk/>
            <pc:sldMk cId="4215421811" sldId="261"/>
            <ac:grpSpMk id="9" creationId="{86565025-D585-4FE0-F5D0-00D60DC63201}"/>
          </ac:grpSpMkLst>
        </pc:grpChg>
      </pc:sldChg>
      <pc:sldChg chg="addSp delSp modSp mod">
        <pc:chgData name="Nino Philip Ramones" userId="1068934f-e3b4-4e88-ba23-4cb57230c594" providerId="ADAL" clId="{3EDE9BFA-8B59-47F5-8DD4-63F597CAF416}" dt="2023-07-03T16:27:16.794" v="11926" actId="1036"/>
        <pc:sldMkLst>
          <pc:docMk/>
          <pc:sldMk cId="3042634148" sldId="281"/>
        </pc:sldMkLst>
        <pc:spChg chg="mod">
          <ac:chgData name="Nino Philip Ramones" userId="1068934f-e3b4-4e88-ba23-4cb57230c594" providerId="ADAL" clId="{3EDE9BFA-8B59-47F5-8DD4-63F597CAF416}" dt="2023-07-03T16:27:02.351" v="11891" actId="33524"/>
          <ac:spMkLst>
            <pc:docMk/>
            <pc:sldMk cId="3042634148" sldId="281"/>
            <ac:spMk id="6" creationId="{1C139C71-43D8-DA15-F46A-8598CDF1F78A}"/>
          </ac:spMkLst>
        </pc:spChg>
        <pc:spChg chg="mod">
          <ac:chgData name="Nino Philip Ramones" userId="1068934f-e3b4-4e88-ba23-4cb57230c594" providerId="ADAL" clId="{3EDE9BFA-8B59-47F5-8DD4-63F597CAF416}" dt="2023-07-03T16:27:16.794" v="11926" actId="1036"/>
          <ac:spMkLst>
            <pc:docMk/>
            <pc:sldMk cId="3042634148" sldId="281"/>
            <ac:spMk id="9" creationId="{A4C4677F-45AE-36EE-ABCE-397302091C1F}"/>
          </ac:spMkLst>
        </pc:spChg>
        <pc:spChg chg="mod">
          <ac:chgData name="Nino Philip Ramones" userId="1068934f-e3b4-4e88-ba23-4cb57230c594" providerId="ADAL" clId="{3EDE9BFA-8B59-47F5-8DD4-63F597CAF416}" dt="2023-07-03T16:27:16.794" v="11926" actId="1036"/>
          <ac:spMkLst>
            <pc:docMk/>
            <pc:sldMk cId="3042634148" sldId="281"/>
            <ac:spMk id="15" creationId="{3DE590E7-D5BC-0018-437A-AE6E15E396B6}"/>
          </ac:spMkLst>
        </pc:spChg>
        <pc:spChg chg="mod">
          <ac:chgData name="Nino Philip Ramones" userId="1068934f-e3b4-4e88-ba23-4cb57230c594" providerId="ADAL" clId="{3EDE9BFA-8B59-47F5-8DD4-63F597CAF416}" dt="2023-07-03T09:15:52.577" v="1259"/>
          <ac:spMkLst>
            <pc:docMk/>
            <pc:sldMk cId="3042634148" sldId="281"/>
            <ac:spMk id="17" creationId="{64874698-DF5F-81F0-3977-878EFC221484}"/>
          </ac:spMkLst>
        </pc:spChg>
        <pc:spChg chg="mod">
          <ac:chgData name="Nino Philip Ramones" userId="1068934f-e3b4-4e88-ba23-4cb57230c594" providerId="ADAL" clId="{3EDE9BFA-8B59-47F5-8DD4-63F597CAF416}" dt="2023-07-03T09:15:52.577" v="1259"/>
          <ac:spMkLst>
            <pc:docMk/>
            <pc:sldMk cId="3042634148" sldId="281"/>
            <ac:spMk id="18" creationId="{DB06A263-388D-FF18-9ED1-6333330BEBF9}"/>
          </ac:spMkLst>
        </pc:spChg>
        <pc:grpChg chg="del">
          <ac:chgData name="Nino Philip Ramones" userId="1068934f-e3b4-4e88-ba23-4cb57230c594" providerId="ADAL" clId="{3EDE9BFA-8B59-47F5-8DD4-63F597CAF416}" dt="2023-07-03T09:15:52.107" v="1258" actId="478"/>
          <ac:grpSpMkLst>
            <pc:docMk/>
            <pc:sldMk cId="3042634148" sldId="281"/>
            <ac:grpSpMk id="2" creationId="{CEDD3E93-CED5-2789-BD33-3EDD4512D651}"/>
          </ac:grpSpMkLst>
        </pc:grpChg>
        <pc:grpChg chg="add mod">
          <ac:chgData name="Nino Philip Ramones" userId="1068934f-e3b4-4e88-ba23-4cb57230c594" providerId="ADAL" clId="{3EDE9BFA-8B59-47F5-8DD4-63F597CAF416}" dt="2023-07-03T09:15:52.577" v="1259"/>
          <ac:grpSpMkLst>
            <pc:docMk/>
            <pc:sldMk cId="3042634148" sldId="281"/>
            <ac:grpSpMk id="7" creationId="{6FED7181-EDE5-6D68-4BA8-1E40018220BF}"/>
          </ac:grpSpMkLst>
        </pc:grpChg>
        <pc:cxnChg chg="mod">
          <ac:chgData name="Nino Philip Ramones" userId="1068934f-e3b4-4e88-ba23-4cb57230c594" providerId="ADAL" clId="{3EDE9BFA-8B59-47F5-8DD4-63F597CAF416}" dt="2023-07-03T09:15:52.577" v="1259"/>
          <ac:cxnSpMkLst>
            <pc:docMk/>
            <pc:sldMk cId="3042634148" sldId="281"/>
            <ac:cxnSpMk id="16" creationId="{23693C7B-3E64-84C0-A7F3-2D631309EED9}"/>
          </ac:cxnSpMkLst>
        </pc:cxnChg>
      </pc:sldChg>
      <pc:sldChg chg="addSp delSp modSp mod">
        <pc:chgData name="Nino Philip Ramones" userId="1068934f-e3b4-4e88-ba23-4cb57230c594" providerId="ADAL" clId="{3EDE9BFA-8B59-47F5-8DD4-63F597CAF416}" dt="2023-07-03T14:15:59.156" v="4866" actId="1035"/>
        <pc:sldMkLst>
          <pc:docMk/>
          <pc:sldMk cId="2474797160" sldId="288"/>
        </pc:sldMkLst>
        <pc:spChg chg="mod">
          <ac:chgData name="Nino Philip Ramones" userId="1068934f-e3b4-4e88-ba23-4cb57230c594" providerId="ADAL" clId="{3EDE9BFA-8B59-47F5-8DD4-63F597CAF416}" dt="2023-07-03T09:16:56.345" v="1325" actId="20577"/>
          <ac:spMkLst>
            <pc:docMk/>
            <pc:sldMk cId="2474797160" sldId="288"/>
            <ac:spMk id="2" creationId="{05373617-D585-BAF0-0B5B-D2CF324A4D6B}"/>
          </ac:spMkLst>
        </pc:spChg>
        <pc:spChg chg="mod">
          <ac:chgData name="Nino Philip Ramones" userId="1068934f-e3b4-4e88-ba23-4cb57230c594" providerId="ADAL" clId="{3EDE9BFA-8B59-47F5-8DD4-63F597CAF416}" dt="2023-07-03T14:15:59.156" v="4866" actId="1035"/>
          <ac:spMkLst>
            <pc:docMk/>
            <pc:sldMk cId="2474797160" sldId="288"/>
            <ac:spMk id="6" creationId="{1C139C71-43D8-DA15-F46A-8598CDF1F78A}"/>
          </ac:spMkLst>
        </pc:spChg>
        <pc:spChg chg="mod">
          <ac:chgData name="Nino Philip Ramones" userId="1068934f-e3b4-4e88-ba23-4cb57230c594" providerId="ADAL" clId="{3EDE9BFA-8B59-47F5-8DD4-63F597CAF416}" dt="2023-07-03T09:15:46.679" v="1257"/>
          <ac:spMkLst>
            <pc:docMk/>
            <pc:sldMk cId="2474797160" sldId="288"/>
            <ac:spMk id="9" creationId="{3A2418E3-5041-2657-4C75-000428D889E0}"/>
          </ac:spMkLst>
        </pc:spChg>
        <pc:spChg chg="mod">
          <ac:chgData name="Nino Philip Ramones" userId="1068934f-e3b4-4e88-ba23-4cb57230c594" providerId="ADAL" clId="{3EDE9BFA-8B59-47F5-8DD4-63F597CAF416}" dt="2023-07-03T09:15:46.679" v="1257"/>
          <ac:spMkLst>
            <pc:docMk/>
            <pc:sldMk cId="2474797160" sldId="288"/>
            <ac:spMk id="10" creationId="{DC77259B-73D1-4E44-FE25-5ED78AA2D62A}"/>
          </ac:spMkLst>
        </pc:spChg>
        <pc:spChg chg="del">
          <ac:chgData name="Nino Philip Ramones" userId="1068934f-e3b4-4e88-ba23-4cb57230c594" providerId="ADAL" clId="{3EDE9BFA-8B59-47F5-8DD4-63F597CAF416}" dt="2023-07-03T09:16:47.816" v="1307" actId="478"/>
          <ac:spMkLst>
            <pc:docMk/>
            <pc:sldMk cId="2474797160" sldId="288"/>
            <ac:spMk id="12" creationId="{A03D9DDB-0911-CCC6-289E-FE03CE9C7E57}"/>
          </ac:spMkLst>
        </pc:spChg>
        <pc:spChg chg="add mod">
          <ac:chgData name="Nino Philip Ramones" userId="1068934f-e3b4-4e88-ba23-4cb57230c594" providerId="ADAL" clId="{3EDE9BFA-8B59-47F5-8DD4-63F597CAF416}" dt="2023-07-03T14:15:51.787" v="4865" actId="404"/>
          <ac:spMkLst>
            <pc:docMk/>
            <pc:sldMk cId="2474797160" sldId="288"/>
            <ac:spMk id="14" creationId="{FA77A4C6-1E16-8A88-EE9A-B9A6EA7A8EFD}"/>
          </ac:spMkLst>
        </pc:spChg>
        <pc:spChg chg="add mod">
          <ac:chgData name="Nino Philip Ramones" userId="1068934f-e3b4-4e88-ba23-4cb57230c594" providerId="ADAL" clId="{3EDE9BFA-8B59-47F5-8DD4-63F597CAF416}" dt="2023-07-03T09:51:59.099" v="3091" actId="20577"/>
          <ac:spMkLst>
            <pc:docMk/>
            <pc:sldMk cId="2474797160" sldId="288"/>
            <ac:spMk id="15" creationId="{1866B80F-02C2-F790-FD04-F99B8F5F8A04}"/>
          </ac:spMkLst>
        </pc:spChg>
        <pc:spChg chg="add mod">
          <ac:chgData name="Nino Philip Ramones" userId="1068934f-e3b4-4e88-ba23-4cb57230c594" providerId="ADAL" clId="{3EDE9BFA-8B59-47F5-8DD4-63F597CAF416}" dt="2023-07-03T09:50:40.629" v="3070" actId="20577"/>
          <ac:spMkLst>
            <pc:docMk/>
            <pc:sldMk cId="2474797160" sldId="288"/>
            <ac:spMk id="18" creationId="{BDC762C7-52F3-564C-C7F2-3F158255175E}"/>
          </ac:spMkLst>
        </pc:spChg>
        <pc:grpChg chg="del">
          <ac:chgData name="Nino Philip Ramones" userId="1068934f-e3b4-4e88-ba23-4cb57230c594" providerId="ADAL" clId="{3EDE9BFA-8B59-47F5-8DD4-63F597CAF416}" dt="2023-07-03T09:15:46.203" v="1256" actId="478"/>
          <ac:grpSpMkLst>
            <pc:docMk/>
            <pc:sldMk cId="2474797160" sldId="288"/>
            <ac:grpSpMk id="3" creationId="{67068572-4D97-C3DC-3FFA-DEC78008A078}"/>
          </ac:grpSpMkLst>
        </pc:grpChg>
        <pc:grpChg chg="add mod">
          <ac:chgData name="Nino Philip Ramones" userId="1068934f-e3b4-4e88-ba23-4cb57230c594" providerId="ADAL" clId="{3EDE9BFA-8B59-47F5-8DD4-63F597CAF416}" dt="2023-07-03T09:15:46.679" v="1257"/>
          <ac:grpSpMkLst>
            <pc:docMk/>
            <pc:sldMk cId="2474797160" sldId="288"/>
            <ac:grpSpMk id="5" creationId="{DAACC608-A15E-8F1C-FB5A-6BD3F2A142D0}"/>
          </ac:grpSpMkLst>
        </pc:grpChg>
        <pc:picChg chg="del">
          <ac:chgData name="Nino Philip Ramones" userId="1068934f-e3b4-4e88-ba23-4cb57230c594" providerId="ADAL" clId="{3EDE9BFA-8B59-47F5-8DD4-63F597CAF416}" dt="2023-07-03T09:16:45.773" v="1306" actId="478"/>
          <ac:picMkLst>
            <pc:docMk/>
            <pc:sldMk cId="2474797160" sldId="288"/>
            <ac:picMk id="7" creationId="{0A573466-B506-BE73-CBC0-88633508A137}"/>
          </ac:picMkLst>
        </pc:picChg>
        <pc:picChg chg="add mod modCrop">
          <ac:chgData name="Nino Philip Ramones" userId="1068934f-e3b4-4e88-ba23-4cb57230c594" providerId="ADAL" clId="{3EDE9BFA-8B59-47F5-8DD4-63F597CAF416}" dt="2023-07-03T09:50:28.402" v="3066" actId="732"/>
          <ac:picMkLst>
            <pc:docMk/>
            <pc:sldMk cId="2474797160" sldId="288"/>
            <ac:picMk id="17" creationId="{AFCEFD5D-AF1B-83F0-3CC7-21698A92C6B3}"/>
          </ac:picMkLst>
        </pc:picChg>
        <pc:cxnChg chg="mod">
          <ac:chgData name="Nino Philip Ramones" userId="1068934f-e3b4-4e88-ba23-4cb57230c594" providerId="ADAL" clId="{3EDE9BFA-8B59-47F5-8DD4-63F597CAF416}" dt="2023-07-03T09:15:46.679" v="1257"/>
          <ac:cxnSpMkLst>
            <pc:docMk/>
            <pc:sldMk cId="2474797160" sldId="288"/>
            <ac:cxnSpMk id="8" creationId="{2F352BB2-6055-EBD0-5414-CA6AB18B85F8}"/>
          </ac:cxnSpMkLst>
        </pc:cxnChg>
      </pc:sldChg>
      <pc:sldChg chg="addSp delSp modSp add mod">
        <pc:chgData name="Nino Philip Ramones" userId="1068934f-e3b4-4e88-ba23-4cb57230c594" providerId="ADAL" clId="{3EDE9BFA-8B59-47F5-8DD4-63F597CAF416}" dt="2023-07-03T14:14:38.497" v="4862" actId="1036"/>
        <pc:sldMkLst>
          <pc:docMk/>
          <pc:sldMk cId="3863001157" sldId="289"/>
        </pc:sldMkLst>
        <pc:spChg chg="mod">
          <ac:chgData name="Nino Philip Ramones" userId="1068934f-e3b4-4e88-ba23-4cb57230c594" providerId="ADAL" clId="{3EDE9BFA-8B59-47F5-8DD4-63F597CAF416}" dt="2023-07-03T10:21:52.662" v="3107" actId="20577"/>
          <ac:spMkLst>
            <pc:docMk/>
            <pc:sldMk cId="3863001157" sldId="289"/>
            <ac:spMk id="2" creationId="{05373617-D585-BAF0-0B5B-D2CF324A4D6B}"/>
          </ac:spMkLst>
        </pc:spChg>
        <pc:spChg chg="add del mod">
          <ac:chgData name="Nino Philip Ramones" userId="1068934f-e3b4-4e88-ba23-4cb57230c594" providerId="ADAL" clId="{3EDE9BFA-8B59-47F5-8DD4-63F597CAF416}" dt="2023-07-03T10:22:10.818" v="3114" actId="478"/>
          <ac:spMkLst>
            <pc:docMk/>
            <pc:sldMk cId="3863001157" sldId="289"/>
            <ac:spMk id="3" creationId="{312A5901-068E-70E0-5D76-A1261E7A6654}"/>
          </ac:spMkLst>
        </pc:spChg>
        <pc:spChg chg="add del">
          <ac:chgData name="Nino Philip Ramones" userId="1068934f-e3b4-4e88-ba23-4cb57230c594" providerId="ADAL" clId="{3EDE9BFA-8B59-47F5-8DD4-63F597CAF416}" dt="2023-07-03T10:22:13.760" v="3115" actId="478"/>
          <ac:spMkLst>
            <pc:docMk/>
            <pc:sldMk cId="3863001157" sldId="289"/>
            <ac:spMk id="6" creationId="{1C139C71-43D8-DA15-F46A-8598CDF1F78A}"/>
          </ac:spMkLst>
        </pc:spChg>
        <pc:spChg chg="del">
          <ac:chgData name="Nino Philip Ramones" userId="1068934f-e3b4-4e88-ba23-4cb57230c594" providerId="ADAL" clId="{3EDE9BFA-8B59-47F5-8DD4-63F597CAF416}" dt="2023-07-03T10:21:48.682" v="3093" actId="478"/>
          <ac:spMkLst>
            <pc:docMk/>
            <pc:sldMk cId="3863001157" sldId="289"/>
            <ac:spMk id="14" creationId="{FA77A4C6-1E16-8A88-EE9A-B9A6EA7A8EFD}"/>
          </ac:spMkLst>
        </pc:spChg>
        <pc:spChg chg="mod">
          <ac:chgData name="Nino Philip Ramones" userId="1068934f-e3b4-4e88-ba23-4cb57230c594" providerId="ADAL" clId="{3EDE9BFA-8B59-47F5-8DD4-63F597CAF416}" dt="2023-07-03T14:14:15.271" v="4857" actId="1035"/>
          <ac:spMkLst>
            <pc:docMk/>
            <pc:sldMk cId="3863001157" sldId="289"/>
            <ac:spMk id="15" creationId="{1866B80F-02C2-F790-FD04-F99B8F5F8A04}"/>
          </ac:spMkLst>
        </pc:spChg>
        <pc:spChg chg="add mod">
          <ac:chgData name="Nino Philip Ramones" userId="1068934f-e3b4-4e88-ba23-4cb57230c594" providerId="ADAL" clId="{3EDE9BFA-8B59-47F5-8DD4-63F597CAF416}" dt="2023-07-03T14:14:15.271" v="4857" actId="1035"/>
          <ac:spMkLst>
            <pc:docMk/>
            <pc:sldMk cId="3863001157" sldId="289"/>
            <ac:spMk id="16" creationId="{FC59D4C2-0B48-A241-31DE-FD37CA298A85}"/>
          </ac:spMkLst>
        </pc:spChg>
        <pc:spChg chg="add del mod">
          <ac:chgData name="Nino Philip Ramones" userId="1068934f-e3b4-4e88-ba23-4cb57230c594" providerId="ADAL" clId="{3EDE9BFA-8B59-47F5-8DD4-63F597CAF416}" dt="2023-07-03T14:14:38.497" v="4862" actId="1036"/>
          <ac:spMkLst>
            <pc:docMk/>
            <pc:sldMk cId="3863001157" sldId="289"/>
            <ac:spMk id="18" creationId="{BDC762C7-52F3-564C-C7F2-3F158255175E}"/>
          </ac:spMkLst>
        </pc:spChg>
        <pc:grpChg chg="add del mod">
          <ac:chgData name="Nino Philip Ramones" userId="1068934f-e3b4-4e88-ba23-4cb57230c594" providerId="ADAL" clId="{3EDE9BFA-8B59-47F5-8DD4-63F597CAF416}" dt="2023-07-03T14:14:33.982" v="4861" actId="14100"/>
          <ac:grpSpMkLst>
            <pc:docMk/>
            <pc:sldMk cId="3863001157" sldId="289"/>
            <ac:grpSpMk id="13" creationId="{E41EC5D5-BB94-4785-0B77-37E2E2FC8292}"/>
          </ac:grpSpMkLst>
        </pc:grpChg>
        <pc:picChg chg="add mod topLvl">
          <ac:chgData name="Nino Philip Ramones" userId="1068934f-e3b4-4e88-ba23-4cb57230c594" providerId="ADAL" clId="{3EDE9BFA-8B59-47F5-8DD4-63F597CAF416}" dt="2023-07-03T11:02:10.402" v="3987" actId="1035"/>
          <ac:picMkLst>
            <pc:docMk/>
            <pc:sldMk cId="3863001157" sldId="289"/>
            <ac:picMk id="7" creationId="{27CCFFB2-A66C-4F10-60D8-923080CBD7DE}"/>
          </ac:picMkLst>
        </pc:picChg>
        <pc:picChg chg="add del mod topLvl">
          <ac:chgData name="Nino Philip Ramones" userId="1068934f-e3b4-4e88-ba23-4cb57230c594" providerId="ADAL" clId="{3EDE9BFA-8B59-47F5-8DD4-63F597CAF416}" dt="2023-07-03T11:02:10.402" v="3987" actId="1035"/>
          <ac:picMkLst>
            <pc:docMk/>
            <pc:sldMk cId="3863001157" sldId="289"/>
            <ac:picMk id="12" creationId="{C6A9EFEB-FB94-6BC4-57BE-A1CB3F38EC32}"/>
          </ac:picMkLst>
        </pc:picChg>
        <pc:picChg chg="add del">
          <ac:chgData name="Nino Philip Ramones" userId="1068934f-e3b4-4e88-ba23-4cb57230c594" providerId="ADAL" clId="{3EDE9BFA-8B59-47F5-8DD4-63F597CAF416}" dt="2023-07-03T10:22:08.886" v="3113" actId="478"/>
          <ac:picMkLst>
            <pc:docMk/>
            <pc:sldMk cId="3863001157" sldId="289"/>
            <ac:picMk id="17" creationId="{AFCEFD5D-AF1B-83F0-3CC7-21698A92C6B3}"/>
          </ac:picMkLst>
        </pc:picChg>
        <pc:picChg chg="add mod">
          <ac:chgData name="Nino Philip Ramones" userId="1068934f-e3b4-4e88-ba23-4cb57230c594" providerId="ADAL" clId="{3EDE9BFA-8B59-47F5-8DD4-63F597CAF416}" dt="2023-07-03T14:14:15.271" v="4857" actId="1035"/>
          <ac:picMkLst>
            <pc:docMk/>
            <pc:sldMk cId="3863001157" sldId="289"/>
            <ac:picMk id="1026" creationId="{10F9E0E6-E915-E26F-112B-4FDCF9090E7A}"/>
          </ac:picMkLst>
        </pc:picChg>
      </pc:sldChg>
      <pc:sldChg chg="addSp delSp modSp add mod">
        <pc:chgData name="Nino Philip Ramones" userId="1068934f-e3b4-4e88-ba23-4cb57230c594" providerId="ADAL" clId="{3EDE9BFA-8B59-47F5-8DD4-63F597CAF416}" dt="2023-07-03T14:25:25.387" v="5345" actId="1036"/>
        <pc:sldMkLst>
          <pc:docMk/>
          <pc:sldMk cId="2841420230" sldId="290"/>
        </pc:sldMkLst>
        <pc:spChg chg="del">
          <ac:chgData name="Nino Philip Ramones" userId="1068934f-e3b4-4e88-ba23-4cb57230c594" providerId="ADAL" clId="{3EDE9BFA-8B59-47F5-8DD4-63F597CAF416}" dt="2023-07-03T14:05:02.463" v="3997" actId="478"/>
          <ac:spMkLst>
            <pc:docMk/>
            <pc:sldMk cId="2841420230" sldId="290"/>
            <ac:spMk id="2" creationId="{05373617-D585-BAF0-0B5B-D2CF324A4D6B}"/>
          </ac:spMkLst>
        </pc:spChg>
        <pc:spChg chg="mod">
          <ac:chgData name="Nino Philip Ramones" userId="1068934f-e3b4-4e88-ba23-4cb57230c594" providerId="ADAL" clId="{3EDE9BFA-8B59-47F5-8DD4-63F597CAF416}" dt="2023-07-03T14:25:25.387" v="5345" actId="1036"/>
          <ac:spMkLst>
            <pc:docMk/>
            <pc:sldMk cId="2841420230" sldId="290"/>
            <ac:spMk id="15" creationId="{1866B80F-02C2-F790-FD04-F99B8F5F8A04}"/>
          </ac:spMkLst>
        </pc:spChg>
        <pc:spChg chg="del">
          <ac:chgData name="Nino Philip Ramones" userId="1068934f-e3b4-4e88-ba23-4cb57230c594" providerId="ADAL" clId="{3EDE9BFA-8B59-47F5-8DD4-63F597CAF416}" dt="2023-07-03T14:03:54.206" v="3990" actId="478"/>
          <ac:spMkLst>
            <pc:docMk/>
            <pc:sldMk cId="2841420230" sldId="290"/>
            <ac:spMk id="16" creationId="{FC59D4C2-0B48-A241-31DE-FD37CA298A85}"/>
          </ac:spMkLst>
        </pc:spChg>
        <pc:spChg chg="mod">
          <ac:chgData name="Nino Philip Ramones" userId="1068934f-e3b4-4e88-ba23-4cb57230c594" providerId="ADAL" clId="{3EDE9BFA-8B59-47F5-8DD4-63F597CAF416}" dt="2023-07-03T14:06:05.746" v="4008"/>
          <ac:spMkLst>
            <pc:docMk/>
            <pc:sldMk cId="2841420230" sldId="290"/>
            <ac:spMk id="17" creationId="{88D1074F-86FC-B802-D8E5-8F36923B06C8}"/>
          </ac:spMkLst>
        </pc:spChg>
        <pc:spChg chg="add del mod">
          <ac:chgData name="Nino Philip Ramones" userId="1068934f-e3b4-4e88-ba23-4cb57230c594" providerId="ADAL" clId="{3EDE9BFA-8B59-47F5-8DD4-63F597CAF416}" dt="2023-07-03T14:25:17.912" v="5344" actId="1036"/>
          <ac:spMkLst>
            <pc:docMk/>
            <pc:sldMk cId="2841420230" sldId="290"/>
            <ac:spMk id="18" creationId="{BDC762C7-52F3-564C-C7F2-3F158255175E}"/>
          </ac:spMkLst>
        </pc:spChg>
        <pc:spChg chg="mod">
          <ac:chgData name="Nino Philip Ramones" userId="1068934f-e3b4-4e88-ba23-4cb57230c594" providerId="ADAL" clId="{3EDE9BFA-8B59-47F5-8DD4-63F597CAF416}" dt="2023-07-03T14:06:05.746" v="4008"/>
          <ac:spMkLst>
            <pc:docMk/>
            <pc:sldMk cId="2841420230" sldId="290"/>
            <ac:spMk id="19" creationId="{D84A6FE7-ADBF-4497-757A-E148E55A34EB}"/>
          </ac:spMkLst>
        </pc:spChg>
        <pc:spChg chg="mod">
          <ac:chgData name="Nino Philip Ramones" userId="1068934f-e3b4-4e88-ba23-4cb57230c594" providerId="ADAL" clId="{3EDE9BFA-8B59-47F5-8DD4-63F597CAF416}" dt="2023-07-03T14:06:05.746" v="4008"/>
          <ac:spMkLst>
            <pc:docMk/>
            <pc:sldMk cId="2841420230" sldId="290"/>
            <ac:spMk id="20" creationId="{51ABAF44-3B17-4F92-AB07-B89C154A14CB}"/>
          </ac:spMkLst>
        </pc:spChg>
        <pc:spChg chg="mod">
          <ac:chgData name="Nino Philip Ramones" userId="1068934f-e3b4-4e88-ba23-4cb57230c594" providerId="ADAL" clId="{3EDE9BFA-8B59-47F5-8DD4-63F597CAF416}" dt="2023-07-03T14:06:05.746" v="4008"/>
          <ac:spMkLst>
            <pc:docMk/>
            <pc:sldMk cId="2841420230" sldId="290"/>
            <ac:spMk id="21" creationId="{105F4971-8818-57DF-B3D1-1544F6BB3216}"/>
          </ac:spMkLst>
        </pc:spChg>
        <pc:grpChg chg="del">
          <ac:chgData name="Nino Philip Ramones" userId="1068934f-e3b4-4e88-ba23-4cb57230c594" providerId="ADAL" clId="{3EDE9BFA-8B59-47F5-8DD4-63F597CAF416}" dt="2023-07-03T14:05:00.043" v="3996" actId="478"/>
          <ac:grpSpMkLst>
            <pc:docMk/>
            <pc:sldMk cId="2841420230" sldId="290"/>
            <ac:grpSpMk id="5" creationId="{DAACC608-A15E-8F1C-FB5A-6BD3F2A142D0}"/>
          </ac:grpSpMkLst>
        </pc:grpChg>
        <pc:grpChg chg="del">
          <ac:chgData name="Nino Philip Ramones" userId="1068934f-e3b4-4e88-ba23-4cb57230c594" providerId="ADAL" clId="{3EDE9BFA-8B59-47F5-8DD4-63F597CAF416}" dt="2023-07-03T14:03:50.039" v="3989" actId="478"/>
          <ac:grpSpMkLst>
            <pc:docMk/>
            <pc:sldMk cId="2841420230" sldId="290"/>
            <ac:grpSpMk id="13" creationId="{E41EC5D5-BB94-4785-0B77-37E2E2FC8292}"/>
          </ac:grpSpMkLst>
        </pc:grpChg>
        <pc:grpChg chg="add mod">
          <ac:chgData name="Nino Philip Ramones" userId="1068934f-e3b4-4e88-ba23-4cb57230c594" providerId="ADAL" clId="{3EDE9BFA-8B59-47F5-8DD4-63F597CAF416}" dt="2023-07-03T14:25:17.912" v="5344" actId="1036"/>
          <ac:grpSpMkLst>
            <pc:docMk/>
            <pc:sldMk cId="2841420230" sldId="290"/>
            <ac:grpSpMk id="14" creationId="{A3AE8834-9136-8AB4-1200-C175E05FA0DD}"/>
          </ac:grpSpMkLst>
        </pc:grpChg>
        <pc:picChg chg="add mod">
          <ac:chgData name="Nino Philip Ramones" userId="1068934f-e3b4-4e88-ba23-4cb57230c594" providerId="ADAL" clId="{3EDE9BFA-8B59-47F5-8DD4-63F597CAF416}" dt="2023-07-03T14:18:46.222" v="4940" actId="1037"/>
          <ac:picMkLst>
            <pc:docMk/>
            <pc:sldMk cId="2841420230" sldId="290"/>
            <ac:picMk id="4" creationId="{CD185B87-DCBF-A9EA-EA64-FDD6C739EB3C}"/>
          </ac:picMkLst>
        </pc:picChg>
        <pc:picChg chg="add del mod">
          <ac:chgData name="Nino Philip Ramones" userId="1068934f-e3b4-4e88-ba23-4cb57230c594" providerId="ADAL" clId="{3EDE9BFA-8B59-47F5-8DD4-63F597CAF416}" dt="2023-07-03T14:05:29.459" v="4003" actId="478"/>
          <ac:picMkLst>
            <pc:docMk/>
            <pc:sldMk cId="2841420230" sldId="290"/>
            <ac:picMk id="11" creationId="{C9C57C57-C5B7-4BC0-C3DB-F9DA3F6ECF85}"/>
          </ac:picMkLst>
        </pc:picChg>
        <pc:picChg chg="del">
          <ac:chgData name="Nino Philip Ramones" userId="1068934f-e3b4-4e88-ba23-4cb57230c594" providerId="ADAL" clId="{3EDE9BFA-8B59-47F5-8DD4-63F597CAF416}" dt="2023-07-03T14:03:54.206" v="3990" actId="478"/>
          <ac:picMkLst>
            <pc:docMk/>
            <pc:sldMk cId="2841420230" sldId="290"/>
            <ac:picMk id="1026" creationId="{10F9E0E6-E915-E26F-112B-4FDCF9090E7A}"/>
          </ac:picMkLst>
        </pc:picChg>
      </pc:sldChg>
      <pc:sldChg chg="addSp delSp modSp add mod ord">
        <pc:chgData name="Nino Philip Ramones" userId="1068934f-e3b4-4e88-ba23-4cb57230c594" providerId="ADAL" clId="{3EDE9BFA-8B59-47F5-8DD4-63F597CAF416}" dt="2023-07-03T14:31:05.892" v="5903" actId="1035"/>
        <pc:sldMkLst>
          <pc:docMk/>
          <pc:sldMk cId="3487387209" sldId="291"/>
        </pc:sldMkLst>
        <pc:spChg chg="mod">
          <ac:chgData name="Nino Philip Ramones" userId="1068934f-e3b4-4e88-ba23-4cb57230c594" providerId="ADAL" clId="{3EDE9BFA-8B59-47F5-8DD4-63F597CAF416}" dt="2023-07-03T14:19:34.240" v="4963" actId="20577"/>
          <ac:spMkLst>
            <pc:docMk/>
            <pc:sldMk cId="3487387209" sldId="291"/>
            <ac:spMk id="2" creationId="{05373617-D585-BAF0-0B5B-D2CF324A4D6B}"/>
          </ac:spMkLst>
        </pc:spChg>
        <pc:spChg chg="mod">
          <ac:chgData name="Nino Philip Ramones" userId="1068934f-e3b4-4e88-ba23-4cb57230c594" providerId="ADAL" clId="{3EDE9BFA-8B59-47F5-8DD4-63F597CAF416}" dt="2023-07-03T14:30:52.236" v="5902" actId="255"/>
          <ac:spMkLst>
            <pc:docMk/>
            <pc:sldMk cId="3487387209" sldId="291"/>
            <ac:spMk id="15" creationId="{1866B80F-02C2-F790-FD04-F99B8F5F8A04}"/>
          </ac:spMkLst>
        </pc:spChg>
        <pc:spChg chg="del">
          <ac:chgData name="Nino Philip Ramones" userId="1068934f-e3b4-4e88-ba23-4cb57230c594" providerId="ADAL" clId="{3EDE9BFA-8B59-47F5-8DD4-63F597CAF416}" dt="2023-07-03T14:20:01.670" v="4971" actId="478"/>
          <ac:spMkLst>
            <pc:docMk/>
            <pc:sldMk cId="3487387209" sldId="291"/>
            <ac:spMk id="16" creationId="{FC59D4C2-0B48-A241-31DE-FD37CA298A85}"/>
          </ac:spMkLst>
        </pc:spChg>
        <pc:spChg chg="mod">
          <ac:chgData name="Nino Philip Ramones" userId="1068934f-e3b4-4e88-ba23-4cb57230c594" providerId="ADAL" clId="{3EDE9BFA-8B59-47F5-8DD4-63F597CAF416}" dt="2023-07-03T14:31:05.892" v="5903" actId="1035"/>
          <ac:spMkLst>
            <pc:docMk/>
            <pc:sldMk cId="3487387209" sldId="291"/>
            <ac:spMk id="18" creationId="{BDC762C7-52F3-564C-C7F2-3F158255175E}"/>
          </ac:spMkLst>
        </pc:spChg>
        <pc:grpChg chg="del">
          <ac:chgData name="Nino Philip Ramones" userId="1068934f-e3b4-4e88-ba23-4cb57230c594" providerId="ADAL" clId="{3EDE9BFA-8B59-47F5-8DD4-63F597CAF416}" dt="2023-07-03T14:19:38.554" v="4964" actId="478"/>
          <ac:grpSpMkLst>
            <pc:docMk/>
            <pc:sldMk cId="3487387209" sldId="291"/>
            <ac:grpSpMk id="13" creationId="{E41EC5D5-BB94-4785-0B77-37E2E2FC8292}"/>
          </ac:grpSpMkLst>
        </pc:grpChg>
        <pc:picChg chg="add mod">
          <ac:chgData name="Nino Philip Ramones" userId="1068934f-e3b4-4e88-ba23-4cb57230c594" providerId="ADAL" clId="{3EDE9BFA-8B59-47F5-8DD4-63F597CAF416}" dt="2023-07-03T14:19:57.541" v="4970" actId="1076"/>
          <ac:picMkLst>
            <pc:docMk/>
            <pc:sldMk cId="3487387209" sldId="291"/>
            <ac:picMk id="4" creationId="{92E23C1B-76C2-ADEC-2722-9682FA1F29BC}"/>
          </ac:picMkLst>
        </pc:picChg>
        <pc:picChg chg="del">
          <ac:chgData name="Nino Philip Ramones" userId="1068934f-e3b4-4e88-ba23-4cb57230c594" providerId="ADAL" clId="{3EDE9BFA-8B59-47F5-8DD4-63F597CAF416}" dt="2023-07-03T14:20:01.670" v="4971" actId="478"/>
          <ac:picMkLst>
            <pc:docMk/>
            <pc:sldMk cId="3487387209" sldId="291"/>
            <ac:picMk id="1026" creationId="{10F9E0E6-E915-E26F-112B-4FDCF9090E7A}"/>
          </ac:picMkLst>
        </pc:picChg>
      </pc:sldChg>
      <pc:sldChg chg="addSp delSp modSp add mod">
        <pc:chgData name="Nino Philip Ramones" userId="1068934f-e3b4-4e88-ba23-4cb57230c594" providerId="ADAL" clId="{3EDE9BFA-8B59-47F5-8DD4-63F597CAF416}" dt="2023-07-03T16:35:56.814" v="12617" actId="20577"/>
        <pc:sldMkLst>
          <pc:docMk/>
          <pc:sldMk cId="4083962842" sldId="292"/>
        </pc:sldMkLst>
        <pc:spChg chg="mod">
          <ac:chgData name="Nino Philip Ramones" userId="1068934f-e3b4-4e88-ba23-4cb57230c594" providerId="ADAL" clId="{3EDE9BFA-8B59-47F5-8DD4-63F597CAF416}" dt="2023-07-03T14:36:11.477" v="5927" actId="20577"/>
          <ac:spMkLst>
            <pc:docMk/>
            <pc:sldMk cId="4083962842" sldId="292"/>
            <ac:spMk id="2" creationId="{05373617-D585-BAF0-0B5B-D2CF324A4D6B}"/>
          </ac:spMkLst>
        </pc:spChg>
        <pc:spChg chg="add mod">
          <ac:chgData name="Nino Philip Ramones" userId="1068934f-e3b4-4e88-ba23-4cb57230c594" providerId="ADAL" clId="{3EDE9BFA-8B59-47F5-8DD4-63F597CAF416}" dt="2023-07-03T14:57:52.558" v="5971" actId="14100"/>
          <ac:spMkLst>
            <pc:docMk/>
            <pc:sldMk cId="4083962842" sldId="292"/>
            <ac:spMk id="12" creationId="{05FDFB35-325F-A184-A5E5-FC63BF735E29}"/>
          </ac:spMkLst>
        </pc:spChg>
        <pc:spChg chg="mod">
          <ac:chgData name="Nino Philip Ramones" userId="1068934f-e3b4-4e88-ba23-4cb57230c594" providerId="ADAL" clId="{3EDE9BFA-8B59-47F5-8DD4-63F597CAF416}" dt="2023-07-03T15:32:06.844" v="6720" actId="20577"/>
          <ac:spMkLst>
            <pc:docMk/>
            <pc:sldMk cId="4083962842" sldId="292"/>
            <ac:spMk id="15" creationId="{1866B80F-02C2-F790-FD04-F99B8F5F8A04}"/>
          </ac:spMkLst>
        </pc:spChg>
        <pc:spChg chg="mod">
          <ac:chgData name="Nino Philip Ramones" userId="1068934f-e3b4-4e88-ba23-4cb57230c594" providerId="ADAL" clId="{3EDE9BFA-8B59-47F5-8DD4-63F597CAF416}" dt="2023-07-03T16:35:56.814" v="12617" actId="20577"/>
          <ac:spMkLst>
            <pc:docMk/>
            <pc:sldMk cId="4083962842" sldId="292"/>
            <ac:spMk id="18" creationId="{BDC762C7-52F3-564C-C7F2-3F158255175E}"/>
          </ac:spMkLst>
        </pc:spChg>
        <pc:picChg chg="del">
          <ac:chgData name="Nino Philip Ramones" userId="1068934f-e3b4-4e88-ba23-4cb57230c594" providerId="ADAL" clId="{3EDE9BFA-8B59-47F5-8DD4-63F597CAF416}" dt="2023-07-03T14:36:13.559" v="5928" actId="478"/>
          <ac:picMkLst>
            <pc:docMk/>
            <pc:sldMk cId="4083962842" sldId="292"/>
            <ac:picMk id="4" creationId="{92E23C1B-76C2-ADEC-2722-9682FA1F29BC}"/>
          </ac:picMkLst>
        </pc:picChg>
        <pc:picChg chg="add mod">
          <ac:chgData name="Nino Philip Ramones" userId="1068934f-e3b4-4e88-ba23-4cb57230c594" providerId="ADAL" clId="{3EDE9BFA-8B59-47F5-8DD4-63F597CAF416}" dt="2023-07-03T14:55:37.701" v="5950" actId="1076"/>
          <ac:picMkLst>
            <pc:docMk/>
            <pc:sldMk cId="4083962842" sldId="292"/>
            <ac:picMk id="6" creationId="{1A245A8A-53AD-44A8-2063-CA041E283AFD}"/>
          </ac:picMkLst>
        </pc:picChg>
        <pc:picChg chg="add mod">
          <ac:chgData name="Nino Philip Ramones" userId="1068934f-e3b4-4e88-ba23-4cb57230c594" providerId="ADAL" clId="{3EDE9BFA-8B59-47F5-8DD4-63F597CAF416}" dt="2023-07-03T14:55:37.701" v="5950" actId="1076"/>
          <ac:picMkLst>
            <pc:docMk/>
            <pc:sldMk cId="4083962842" sldId="292"/>
            <ac:picMk id="11" creationId="{1499758C-E316-8DC2-3A67-221BFE39D373}"/>
          </ac:picMkLst>
        </pc:picChg>
      </pc:sldChg>
      <pc:sldChg chg="addSp delSp modSp add mod">
        <pc:chgData name="Nino Philip Ramones" userId="1068934f-e3b4-4e88-ba23-4cb57230c594" providerId="ADAL" clId="{3EDE9BFA-8B59-47F5-8DD4-63F597CAF416}" dt="2023-07-03T16:36:02.254" v="12619" actId="20577"/>
        <pc:sldMkLst>
          <pc:docMk/>
          <pc:sldMk cId="2077593314" sldId="293"/>
        </pc:sldMkLst>
        <pc:spChg chg="mod">
          <ac:chgData name="Nino Philip Ramones" userId="1068934f-e3b4-4e88-ba23-4cb57230c594" providerId="ADAL" clId="{3EDE9BFA-8B59-47F5-8DD4-63F597CAF416}" dt="2023-07-03T15:35:47.642" v="6999" actId="1035"/>
          <ac:spMkLst>
            <pc:docMk/>
            <pc:sldMk cId="2077593314" sldId="293"/>
            <ac:spMk id="2" creationId="{05373617-D585-BAF0-0B5B-D2CF324A4D6B}"/>
          </ac:spMkLst>
        </pc:spChg>
        <pc:spChg chg="del">
          <ac:chgData name="Nino Philip Ramones" userId="1068934f-e3b4-4e88-ba23-4cb57230c594" providerId="ADAL" clId="{3EDE9BFA-8B59-47F5-8DD4-63F597CAF416}" dt="2023-07-03T15:34:19.244" v="6975" actId="478"/>
          <ac:spMkLst>
            <pc:docMk/>
            <pc:sldMk cId="2077593314" sldId="293"/>
            <ac:spMk id="12" creationId="{05FDFB35-325F-A184-A5E5-FC63BF735E29}"/>
          </ac:spMkLst>
        </pc:spChg>
        <pc:spChg chg="mod">
          <ac:chgData name="Nino Philip Ramones" userId="1068934f-e3b4-4e88-ba23-4cb57230c594" providerId="ADAL" clId="{3EDE9BFA-8B59-47F5-8DD4-63F597CAF416}" dt="2023-07-03T15:41:20.943" v="7669" actId="1035"/>
          <ac:spMkLst>
            <pc:docMk/>
            <pc:sldMk cId="2077593314" sldId="293"/>
            <ac:spMk id="15" creationId="{1866B80F-02C2-F790-FD04-F99B8F5F8A04}"/>
          </ac:spMkLst>
        </pc:spChg>
        <pc:spChg chg="mod">
          <ac:chgData name="Nino Philip Ramones" userId="1068934f-e3b4-4e88-ba23-4cb57230c594" providerId="ADAL" clId="{3EDE9BFA-8B59-47F5-8DD4-63F597CAF416}" dt="2023-07-03T16:36:02.254" v="12619" actId="20577"/>
          <ac:spMkLst>
            <pc:docMk/>
            <pc:sldMk cId="2077593314" sldId="293"/>
            <ac:spMk id="18" creationId="{BDC762C7-52F3-564C-C7F2-3F158255175E}"/>
          </ac:spMkLst>
        </pc:spChg>
        <pc:grpChg chg="del">
          <ac:chgData name="Nino Philip Ramones" userId="1068934f-e3b4-4e88-ba23-4cb57230c594" providerId="ADAL" clId="{3EDE9BFA-8B59-47F5-8DD4-63F597CAF416}" dt="2023-07-03T15:35:04.941" v="6985" actId="478"/>
          <ac:grpSpMkLst>
            <pc:docMk/>
            <pc:sldMk cId="2077593314" sldId="293"/>
            <ac:grpSpMk id="5" creationId="{DAACC608-A15E-8F1C-FB5A-6BD3F2A142D0}"/>
          </ac:grpSpMkLst>
        </pc:grpChg>
        <pc:picChg chg="add mod">
          <ac:chgData name="Nino Philip Ramones" userId="1068934f-e3b4-4e88-ba23-4cb57230c594" providerId="ADAL" clId="{3EDE9BFA-8B59-47F5-8DD4-63F597CAF416}" dt="2023-07-03T15:37:18.342" v="7107" actId="14100"/>
          <ac:picMkLst>
            <pc:docMk/>
            <pc:sldMk cId="2077593314" sldId="293"/>
            <ac:picMk id="4" creationId="{6719672A-E149-0E8D-E0BD-C393EFD081D4}"/>
          </ac:picMkLst>
        </pc:picChg>
        <pc:picChg chg="del">
          <ac:chgData name="Nino Philip Ramones" userId="1068934f-e3b4-4e88-ba23-4cb57230c594" providerId="ADAL" clId="{3EDE9BFA-8B59-47F5-8DD4-63F597CAF416}" dt="2023-07-03T15:34:23.454" v="6976" actId="478"/>
          <ac:picMkLst>
            <pc:docMk/>
            <pc:sldMk cId="2077593314" sldId="293"/>
            <ac:picMk id="6" creationId="{1A245A8A-53AD-44A8-2063-CA041E283AFD}"/>
          </ac:picMkLst>
        </pc:picChg>
        <pc:picChg chg="del">
          <ac:chgData name="Nino Philip Ramones" userId="1068934f-e3b4-4e88-ba23-4cb57230c594" providerId="ADAL" clId="{3EDE9BFA-8B59-47F5-8DD4-63F597CAF416}" dt="2023-07-03T15:34:23.454" v="6976" actId="478"/>
          <ac:picMkLst>
            <pc:docMk/>
            <pc:sldMk cId="2077593314" sldId="293"/>
            <ac:picMk id="11" creationId="{1499758C-E316-8DC2-3A67-221BFE39D373}"/>
          </ac:picMkLst>
        </pc:picChg>
      </pc:sldChg>
      <pc:sldChg chg="addSp delSp modSp add mod ord">
        <pc:chgData name="Nino Philip Ramones" userId="1068934f-e3b4-4e88-ba23-4cb57230c594" providerId="ADAL" clId="{3EDE9BFA-8B59-47F5-8DD4-63F597CAF416}" dt="2023-07-03T16:36:06.262" v="12621" actId="20577"/>
        <pc:sldMkLst>
          <pc:docMk/>
          <pc:sldMk cId="2595169091" sldId="294"/>
        </pc:sldMkLst>
        <pc:spChg chg="mod">
          <ac:chgData name="Nino Philip Ramones" userId="1068934f-e3b4-4e88-ba23-4cb57230c594" providerId="ADAL" clId="{3EDE9BFA-8B59-47F5-8DD4-63F597CAF416}" dt="2023-07-03T15:42:00.386" v="7690" actId="20577"/>
          <ac:spMkLst>
            <pc:docMk/>
            <pc:sldMk cId="2595169091" sldId="294"/>
            <ac:spMk id="2" creationId="{05373617-D585-BAF0-0B5B-D2CF324A4D6B}"/>
          </ac:spMkLst>
        </pc:spChg>
        <pc:spChg chg="del">
          <ac:chgData name="Nino Philip Ramones" userId="1068934f-e3b4-4e88-ba23-4cb57230c594" providerId="ADAL" clId="{3EDE9BFA-8B59-47F5-8DD4-63F597CAF416}" dt="2023-07-03T15:41:54.227" v="7675" actId="478"/>
          <ac:spMkLst>
            <pc:docMk/>
            <pc:sldMk cId="2595169091" sldId="294"/>
            <ac:spMk id="12" creationId="{05FDFB35-325F-A184-A5E5-FC63BF735E29}"/>
          </ac:spMkLst>
        </pc:spChg>
        <pc:spChg chg="mod">
          <ac:chgData name="Nino Philip Ramones" userId="1068934f-e3b4-4e88-ba23-4cb57230c594" providerId="ADAL" clId="{3EDE9BFA-8B59-47F5-8DD4-63F597CAF416}" dt="2023-07-03T15:46:56.311" v="8304" actId="14100"/>
          <ac:spMkLst>
            <pc:docMk/>
            <pc:sldMk cId="2595169091" sldId="294"/>
            <ac:spMk id="15" creationId="{1866B80F-02C2-F790-FD04-F99B8F5F8A04}"/>
          </ac:spMkLst>
        </pc:spChg>
        <pc:spChg chg="mod">
          <ac:chgData name="Nino Philip Ramones" userId="1068934f-e3b4-4e88-ba23-4cb57230c594" providerId="ADAL" clId="{3EDE9BFA-8B59-47F5-8DD4-63F597CAF416}" dt="2023-07-03T16:36:06.262" v="12621" actId="20577"/>
          <ac:spMkLst>
            <pc:docMk/>
            <pc:sldMk cId="2595169091" sldId="294"/>
            <ac:spMk id="18" creationId="{BDC762C7-52F3-564C-C7F2-3F158255175E}"/>
          </ac:spMkLst>
        </pc:spChg>
        <pc:picChg chg="add mod">
          <ac:chgData name="Nino Philip Ramones" userId="1068934f-e3b4-4e88-ba23-4cb57230c594" providerId="ADAL" clId="{3EDE9BFA-8B59-47F5-8DD4-63F597CAF416}" dt="2023-07-03T15:46:45.731" v="8303" actId="1076"/>
          <ac:picMkLst>
            <pc:docMk/>
            <pc:sldMk cId="2595169091" sldId="294"/>
            <ac:picMk id="4" creationId="{5FBB8264-8984-692F-FD60-8F9CF91D7EEC}"/>
          </ac:picMkLst>
        </pc:picChg>
        <pc:picChg chg="del">
          <ac:chgData name="Nino Philip Ramones" userId="1068934f-e3b4-4e88-ba23-4cb57230c594" providerId="ADAL" clId="{3EDE9BFA-8B59-47F5-8DD4-63F597CAF416}" dt="2023-07-03T15:41:47.802" v="7673" actId="478"/>
          <ac:picMkLst>
            <pc:docMk/>
            <pc:sldMk cId="2595169091" sldId="294"/>
            <ac:picMk id="6" creationId="{1A245A8A-53AD-44A8-2063-CA041E283AFD}"/>
          </ac:picMkLst>
        </pc:picChg>
        <pc:picChg chg="del">
          <ac:chgData name="Nino Philip Ramones" userId="1068934f-e3b4-4e88-ba23-4cb57230c594" providerId="ADAL" clId="{3EDE9BFA-8B59-47F5-8DD4-63F597CAF416}" dt="2023-07-03T15:41:47.802" v="7673" actId="478"/>
          <ac:picMkLst>
            <pc:docMk/>
            <pc:sldMk cId="2595169091" sldId="294"/>
            <ac:picMk id="11" creationId="{1499758C-E316-8DC2-3A67-221BFE39D373}"/>
          </ac:picMkLst>
        </pc:picChg>
      </pc:sldChg>
      <pc:sldChg chg="addSp delSp modSp add mod ord">
        <pc:chgData name="Nino Philip Ramones" userId="1068934f-e3b4-4e88-ba23-4cb57230c594" providerId="ADAL" clId="{3EDE9BFA-8B59-47F5-8DD4-63F597CAF416}" dt="2023-07-03T16:36:12.007" v="12623" actId="20577"/>
        <pc:sldMkLst>
          <pc:docMk/>
          <pc:sldMk cId="3946524813" sldId="295"/>
        </pc:sldMkLst>
        <pc:spChg chg="mod">
          <ac:chgData name="Nino Philip Ramones" userId="1068934f-e3b4-4e88-ba23-4cb57230c594" providerId="ADAL" clId="{3EDE9BFA-8B59-47F5-8DD4-63F597CAF416}" dt="2023-07-03T15:51:29.018" v="8502" actId="14100"/>
          <ac:spMkLst>
            <pc:docMk/>
            <pc:sldMk cId="3946524813" sldId="295"/>
            <ac:spMk id="2" creationId="{05373617-D585-BAF0-0B5B-D2CF324A4D6B}"/>
          </ac:spMkLst>
        </pc:spChg>
        <pc:spChg chg="del">
          <ac:chgData name="Nino Philip Ramones" userId="1068934f-e3b4-4e88-ba23-4cb57230c594" providerId="ADAL" clId="{3EDE9BFA-8B59-47F5-8DD4-63F597CAF416}" dt="2023-07-03T15:50:48.577" v="8494" actId="478"/>
          <ac:spMkLst>
            <pc:docMk/>
            <pc:sldMk cId="3946524813" sldId="295"/>
            <ac:spMk id="12" creationId="{05FDFB35-325F-A184-A5E5-FC63BF735E29}"/>
          </ac:spMkLst>
        </pc:spChg>
        <pc:spChg chg="add mod">
          <ac:chgData name="Nino Philip Ramones" userId="1068934f-e3b4-4e88-ba23-4cb57230c594" providerId="ADAL" clId="{3EDE9BFA-8B59-47F5-8DD4-63F597CAF416}" dt="2023-07-03T15:51:38.322" v="8504"/>
          <ac:spMkLst>
            <pc:docMk/>
            <pc:sldMk cId="3946524813" sldId="295"/>
            <ac:spMk id="14" creationId="{C3863A1F-7997-3BD5-E7B2-8D2B8B0BC9B4}"/>
          </ac:spMkLst>
        </pc:spChg>
        <pc:spChg chg="mod">
          <ac:chgData name="Nino Philip Ramones" userId="1068934f-e3b4-4e88-ba23-4cb57230c594" providerId="ADAL" clId="{3EDE9BFA-8B59-47F5-8DD4-63F597CAF416}" dt="2023-07-03T16:01:34.202" v="9677" actId="2711"/>
          <ac:spMkLst>
            <pc:docMk/>
            <pc:sldMk cId="3946524813" sldId="295"/>
            <ac:spMk id="15" creationId="{1866B80F-02C2-F790-FD04-F99B8F5F8A04}"/>
          </ac:spMkLst>
        </pc:spChg>
        <pc:spChg chg="add mod">
          <ac:chgData name="Nino Philip Ramones" userId="1068934f-e3b4-4e88-ba23-4cb57230c594" providerId="ADAL" clId="{3EDE9BFA-8B59-47F5-8DD4-63F597CAF416}" dt="2023-07-03T16:02:10.631" v="9693" actId="2711"/>
          <ac:spMkLst>
            <pc:docMk/>
            <pc:sldMk cId="3946524813" sldId="295"/>
            <ac:spMk id="17" creationId="{44E8A1B9-9675-429D-BDFF-320D52D40D69}"/>
          </ac:spMkLst>
        </pc:spChg>
        <pc:spChg chg="mod">
          <ac:chgData name="Nino Philip Ramones" userId="1068934f-e3b4-4e88-ba23-4cb57230c594" providerId="ADAL" clId="{3EDE9BFA-8B59-47F5-8DD4-63F597CAF416}" dt="2023-07-03T16:36:12.007" v="12623" actId="20577"/>
          <ac:spMkLst>
            <pc:docMk/>
            <pc:sldMk cId="3946524813" sldId="295"/>
            <ac:spMk id="18" creationId="{BDC762C7-52F3-564C-C7F2-3F158255175E}"/>
          </ac:spMkLst>
        </pc:spChg>
        <pc:grpChg chg="add mod">
          <ac:chgData name="Nino Philip Ramones" userId="1068934f-e3b4-4e88-ba23-4cb57230c594" providerId="ADAL" clId="{3EDE9BFA-8B59-47F5-8DD4-63F597CAF416}" dt="2023-07-03T15:55:37.730" v="8732" actId="1076"/>
          <ac:grpSpMkLst>
            <pc:docMk/>
            <pc:sldMk cId="3946524813" sldId="295"/>
            <ac:grpSpMk id="16" creationId="{59A4A99C-E1EE-2856-1EEF-9CF84327B9D0}"/>
          </ac:grpSpMkLst>
        </pc:grpChg>
        <pc:picChg chg="add mod">
          <ac:chgData name="Nino Philip Ramones" userId="1068934f-e3b4-4e88-ba23-4cb57230c594" providerId="ADAL" clId="{3EDE9BFA-8B59-47F5-8DD4-63F597CAF416}" dt="2023-07-03T15:53:09.632" v="8505" actId="164"/>
          <ac:picMkLst>
            <pc:docMk/>
            <pc:sldMk cId="3946524813" sldId="295"/>
            <ac:picMk id="4" creationId="{A410E5DE-0F02-50F1-1168-01F9CCEBFB2F}"/>
          </ac:picMkLst>
        </pc:picChg>
        <pc:picChg chg="del">
          <ac:chgData name="Nino Philip Ramones" userId="1068934f-e3b4-4e88-ba23-4cb57230c594" providerId="ADAL" clId="{3EDE9BFA-8B59-47F5-8DD4-63F597CAF416}" dt="2023-07-03T15:49:08.531" v="8481" actId="478"/>
          <ac:picMkLst>
            <pc:docMk/>
            <pc:sldMk cId="3946524813" sldId="295"/>
            <ac:picMk id="6" creationId="{1A245A8A-53AD-44A8-2063-CA041E283AFD}"/>
          </ac:picMkLst>
        </pc:picChg>
        <pc:picChg chg="del">
          <ac:chgData name="Nino Philip Ramones" userId="1068934f-e3b4-4e88-ba23-4cb57230c594" providerId="ADAL" clId="{3EDE9BFA-8B59-47F5-8DD4-63F597CAF416}" dt="2023-07-03T15:49:08.531" v="8481" actId="478"/>
          <ac:picMkLst>
            <pc:docMk/>
            <pc:sldMk cId="3946524813" sldId="295"/>
            <ac:picMk id="11" creationId="{1499758C-E316-8DC2-3A67-221BFE39D373}"/>
          </ac:picMkLst>
        </pc:picChg>
        <pc:picChg chg="add mod">
          <ac:chgData name="Nino Philip Ramones" userId="1068934f-e3b4-4e88-ba23-4cb57230c594" providerId="ADAL" clId="{3EDE9BFA-8B59-47F5-8DD4-63F597CAF416}" dt="2023-07-03T15:53:09.632" v="8505" actId="164"/>
          <ac:picMkLst>
            <pc:docMk/>
            <pc:sldMk cId="3946524813" sldId="295"/>
            <ac:picMk id="13" creationId="{2A17FD7A-6CAD-031F-F828-D5B22302A6BD}"/>
          </ac:picMkLst>
        </pc:picChg>
      </pc:sldChg>
      <pc:sldChg chg="addSp delSp modSp add mod">
        <pc:chgData name="Nino Philip Ramones" userId="1068934f-e3b4-4e88-ba23-4cb57230c594" providerId="ADAL" clId="{3EDE9BFA-8B59-47F5-8DD4-63F597CAF416}" dt="2023-07-03T16:36:16.393" v="12626" actId="20577"/>
        <pc:sldMkLst>
          <pc:docMk/>
          <pc:sldMk cId="1504688008" sldId="296"/>
        </pc:sldMkLst>
        <pc:spChg chg="del">
          <ac:chgData name="Nino Philip Ramones" userId="1068934f-e3b4-4e88-ba23-4cb57230c594" providerId="ADAL" clId="{3EDE9BFA-8B59-47F5-8DD4-63F597CAF416}" dt="2023-07-03T16:02:40.610" v="9695" actId="478"/>
          <ac:spMkLst>
            <pc:docMk/>
            <pc:sldMk cId="1504688008" sldId="296"/>
            <ac:spMk id="2" creationId="{05373617-D585-BAF0-0B5B-D2CF324A4D6B}"/>
          </ac:spMkLst>
        </pc:spChg>
        <pc:spChg chg="mod">
          <ac:chgData name="Nino Philip Ramones" userId="1068934f-e3b4-4e88-ba23-4cb57230c594" providerId="ADAL" clId="{3EDE9BFA-8B59-47F5-8DD4-63F597CAF416}" dt="2023-07-03T16:05:25.861" v="9703"/>
          <ac:spMkLst>
            <pc:docMk/>
            <pc:sldMk cId="1504688008" sldId="296"/>
            <ac:spMk id="11" creationId="{AB8E65ED-FFF3-C4F7-35CA-9DDBE834C273}"/>
          </ac:spMkLst>
        </pc:spChg>
        <pc:spChg chg="mod">
          <ac:chgData name="Nino Philip Ramones" userId="1068934f-e3b4-4e88-ba23-4cb57230c594" providerId="ADAL" clId="{3EDE9BFA-8B59-47F5-8DD4-63F597CAF416}" dt="2023-07-03T16:05:25.861" v="9703"/>
          <ac:spMkLst>
            <pc:docMk/>
            <pc:sldMk cId="1504688008" sldId="296"/>
            <ac:spMk id="12" creationId="{6AB685BA-340B-12D0-5F06-B4435B25BB9F}"/>
          </ac:spMkLst>
        </pc:spChg>
        <pc:spChg chg="del">
          <ac:chgData name="Nino Philip Ramones" userId="1068934f-e3b4-4e88-ba23-4cb57230c594" providerId="ADAL" clId="{3EDE9BFA-8B59-47F5-8DD4-63F597CAF416}" dt="2023-07-03T16:02:40.610" v="9695" actId="478"/>
          <ac:spMkLst>
            <pc:docMk/>
            <pc:sldMk cId="1504688008" sldId="296"/>
            <ac:spMk id="14" creationId="{C3863A1F-7997-3BD5-E7B2-8D2B8B0BC9B4}"/>
          </ac:spMkLst>
        </pc:spChg>
        <pc:spChg chg="mod">
          <ac:chgData name="Nino Philip Ramones" userId="1068934f-e3b4-4e88-ba23-4cb57230c594" providerId="ADAL" clId="{3EDE9BFA-8B59-47F5-8DD4-63F597CAF416}" dt="2023-07-03T16:18:05.114" v="10819" actId="1035"/>
          <ac:spMkLst>
            <pc:docMk/>
            <pc:sldMk cId="1504688008" sldId="296"/>
            <ac:spMk id="15" creationId="{1866B80F-02C2-F790-FD04-F99B8F5F8A04}"/>
          </ac:spMkLst>
        </pc:spChg>
        <pc:spChg chg="del">
          <ac:chgData name="Nino Philip Ramones" userId="1068934f-e3b4-4e88-ba23-4cb57230c594" providerId="ADAL" clId="{3EDE9BFA-8B59-47F5-8DD4-63F597CAF416}" dt="2023-07-03T16:02:42.765" v="9696" actId="478"/>
          <ac:spMkLst>
            <pc:docMk/>
            <pc:sldMk cId="1504688008" sldId="296"/>
            <ac:spMk id="17" creationId="{44E8A1B9-9675-429D-BDFF-320D52D40D69}"/>
          </ac:spMkLst>
        </pc:spChg>
        <pc:spChg chg="mod">
          <ac:chgData name="Nino Philip Ramones" userId="1068934f-e3b4-4e88-ba23-4cb57230c594" providerId="ADAL" clId="{3EDE9BFA-8B59-47F5-8DD4-63F597CAF416}" dt="2023-07-03T16:36:16.393" v="12626" actId="20577"/>
          <ac:spMkLst>
            <pc:docMk/>
            <pc:sldMk cId="1504688008" sldId="296"/>
            <ac:spMk id="18" creationId="{BDC762C7-52F3-564C-C7F2-3F158255175E}"/>
          </ac:spMkLst>
        </pc:spChg>
        <pc:spChg chg="mod">
          <ac:chgData name="Nino Philip Ramones" userId="1068934f-e3b4-4e88-ba23-4cb57230c594" providerId="ADAL" clId="{3EDE9BFA-8B59-47F5-8DD4-63F597CAF416}" dt="2023-07-03T16:05:25.861" v="9703"/>
          <ac:spMkLst>
            <pc:docMk/>
            <pc:sldMk cId="1504688008" sldId="296"/>
            <ac:spMk id="19" creationId="{BE013F33-DBBC-FABE-813C-D744C46D1B25}"/>
          </ac:spMkLst>
        </pc:spChg>
        <pc:spChg chg="mod">
          <ac:chgData name="Nino Philip Ramones" userId="1068934f-e3b4-4e88-ba23-4cb57230c594" providerId="ADAL" clId="{3EDE9BFA-8B59-47F5-8DD4-63F597CAF416}" dt="2023-07-03T16:05:25.861" v="9703"/>
          <ac:spMkLst>
            <pc:docMk/>
            <pc:sldMk cId="1504688008" sldId="296"/>
            <ac:spMk id="20" creationId="{3C85B733-16C3-458D-DD7B-F2617B092E29}"/>
          </ac:spMkLst>
        </pc:spChg>
        <pc:spChg chg="add del mod">
          <ac:chgData name="Nino Philip Ramones" userId="1068934f-e3b4-4e88-ba23-4cb57230c594" providerId="ADAL" clId="{3EDE9BFA-8B59-47F5-8DD4-63F597CAF416}" dt="2023-07-03T16:15:36.994" v="10631" actId="478"/>
          <ac:spMkLst>
            <pc:docMk/>
            <pc:sldMk cId="1504688008" sldId="296"/>
            <ac:spMk id="21" creationId="{D81BA186-7F3F-2597-BA22-326462990AD9}"/>
          </ac:spMkLst>
        </pc:spChg>
        <pc:spChg chg="add del mod topLvl">
          <ac:chgData name="Nino Philip Ramones" userId="1068934f-e3b4-4e88-ba23-4cb57230c594" providerId="ADAL" clId="{3EDE9BFA-8B59-47F5-8DD4-63F597CAF416}" dt="2023-07-03T16:15:39.968" v="10632" actId="478"/>
          <ac:spMkLst>
            <pc:docMk/>
            <pc:sldMk cId="1504688008" sldId="296"/>
            <ac:spMk id="22" creationId="{8A5C77C1-E71D-08D7-97C2-2E2820073D12}"/>
          </ac:spMkLst>
        </pc:spChg>
        <pc:grpChg chg="del">
          <ac:chgData name="Nino Philip Ramones" userId="1068934f-e3b4-4e88-ba23-4cb57230c594" providerId="ADAL" clId="{3EDE9BFA-8B59-47F5-8DD4-63F597CAF416}" dt="2023-07-03T16:02:40.610" v="9695" actId="478"/>
          <ac:grpSpMkLst>
            <pc:docMk/>
            <pc:sldMk cId="1504688008" sldId="296"/>
            <ac:grpSpMk id="5" creationId="{DAACC608-A15E-8F1C-FB5A-6BD3F2A142D0}"/>
          </ac:grpSpMkLst>
        </pc:grpChg>
        <pc:grpChg chg="add mod">
          <ac:chgData name="Nino Philip Ramones" userId="1068934f-e3b4-4e88-ba23-4cb57230c594" providerId="ADAL" clId="{3EDE9BFA-8B59-47F5-8DD4-63F597CAF416}" dt="2023-07-03T16:18:05.114" v="10819" actId="1035"/>
          <ac:grpSpMkLst>
            <pc:docMk/>
            <pc:sldMk cId="1504688008" sldId="296"/>
            <ac:grpSpMk id="7" creationId="{7D534B6B-D9EF-FBAD-DF46-EAECDEF63874}"/>
          </ac:grpSpMkLst>
        </pc:grpChg>
        <pc:grpChg chg="del">
          <ac:chgData name="Nino Philip Ramones" userId="1068934f-e3b4-4e88-ba23-4cb57230c594" providerId="ADAL" clId="{3EDE9BFA-8B59-47F5-8DD4-63F597CAF416}" dt="2023-07-03T16:02:40.610" v="9695" actId="478"/>
          <ac:grpSpMkLst>
            <pc:docMk/>
            <pc:sldMk cId="1504688008" sldId="296"/>
            <ac:grpSpMk id="16" creationId="{59A4A99C-E1EE-2856-1EEF-9CF84327B9D0}"/>
          </ac:grpSpMkLst>
        </pc:grpChg>
        <pc:grpChg chg="add del mod">
          <ac:chgData name="Nino Philip Ramones" userId="1068934f-e3b4-4e88-ba23-4cb57230c594" providerId="ADAL" clId="{3EDE9BFA-8B59-47F5-8DD4-63F597CAF416}" dt="2023-07-03T16:15:39.968" v="10632" actId="478"/>
          <ac:grpSpMkLst>
            <pc:docMk/>
            <pc:sldMk cId="1504688008" sldId="296"/>
            <ac:grpSpMk id="23" creationId="{5796FAC3-2319-22B2-3630-0C9ED3581AD6}"/>
          </ac:grpSpMkLst>
        </pc:grpChg>
        <pc:picChg chg="add mod topLvl">
          <ac:chgData name="Nino Philip Ramones" userId="1068934f-e3b4-4e88-ba23-4cb57230c594" providerId="ADAL" clId="{3EDE9BFA-8B59-47F5-8DD4-63F597CAF416}" dt="2023-07-03T16:15:39.968" v="10632" actId="478"/>
          <ac:picMkLst>
            <pc:docMk/>
            <pc:sldMk cId="1504688008" sldId="296"/>
            <ac:picMk id="6" creationId="{B0288EAA-E5DB-EF03-12FE-EA304E3B0B73}"/>
          </ac:picMkLst>
        </pc:picChg>
      </pc:sldChg>
      <pc:sldChg chg="addSp modSp add mod ord">
        <pc:chgData name="Nino Philip Ramones" userId="1068934f-e3b4-4e88-ba23-4cb57230c594" providerId="ADAL" clId="{3EDE9BFA-8B59-47F5-8DD4-63F597CAF416}" dt="2023-07-03T16:36:23.128" v="12630" actId="20577"/>
        <pc:sldMkLst>
          <pc:docMk/>
          <pc:sldMk cId="3042439132" sldId="297"/>
        </pc:sldMkLst>
        <pc:spChg chg="mod">
          <ac:chgData name="Nino Philip Ramones" userId="1068934f-e3b4-4e88-ba23-4cb57230c594" providerId="ADAL" clId="{3EDE9BFA-8B59-47F5-8DD4-63F597CAF416}" dt="2023-07-03T16:24:09.700" v="11479" actId="20577"/>
          <ac:spMkLst>
            <pc:docMk/>
            <pc:sldMk cId="3042439132" sldId="297"/>
            <ac:spMk id="15" creationId="{1866B80F-02C2-F790-FD04-F99B8F5F8A04}"/>
          </ac:spMkLst>
        </pc:spChg>
        <pc:spChg chg="mod">
          <ac:chgData name="Nino Philip Ramones" userId="1068934f-e3b4-4e88-ba23-4cb57230c594" providerId="ADAL" clId="{3EDE9BFA-8B59-47F5-8DD4-63F597CAF416}" dt="2023-07-03T16:36:23.128" v="12630" actId="20577"/>
          <ac:spMkLst>
            <pc:docMk/>
            <pc:sldMk cId="3042439132" sldId="297"/>
            <ac:spMk id="18" creationId="{BDC762C7-52F3-564C-C7F2-3F158255175E}"/>
          </ac:spMkLst>
        </pc:spChg>
        <pc:picChg chg="add mod">
          <ac:chgData name="Nino Philip Ramones" userId="1068934f-e3b4-4e88-ba23-4cb57230c594" providerId="ADAL" clId="{3EDE9BFA-8B59-47F5-8DD4-63F597CAF416}" dt="2023-07-03T16:18:43.482" v="10827" actId="1076"/>
          <ac:picMkLst>
            <pc:docMk/>
            <pc:sldMk cId="3042439132" sldId="297"/>
            <ac:picMk id="6" creationId="{EFF454C7-2EF7-D608-8004-ABF98C63B535}"/>
          </ac:picMkLst>
        </pc:picChg>
      </pc:sldChg>
      <pc:sldChg chg="addSp delSp modSp add mod ord">
        <pc:chgData name="Nino Philip Ramones" userId="1068934f-e3b4-4e88-ba23-4cb57230c594" providerId="ADAL" clId="{3EDE9BFA-8B59-47F5-8DD4-63F597CAF416}" dt="2023-07-03T16:35:51.191" v="12615" actId="20577"/>
        <pc:sldMkLst>
          <pc:docMk/>
          <pc:sldMk cId="1432136731" sldId="298"/>
        </pc:sldMkLst>
        <pc:spChg chg="add mod">
          <ac:chgData name="Nino Philip Ramones" userId="1068934f-e3b4-4e88-ba23-4cb57230c594" providerId="ADAL" clId="{3EDE9BFA-8B59-47F5-8DD4-63F597CAF416}" dt="2023-07-03T16:35:51.191" v="12615" actId="20577"/>
          <ac:spMkLst>
            <pc:docMk/>
            <pc:sldMk cId="1432136731" sldId="298"/>
            <ac:spMk id="5" creationId="{0A7501C3-D1A3-4173-8E96-F759A98D17F8}"/>
          </ac:spMkLst>
        </pc:spChg>
        <pc:spChg chg="mod">
          <ac:chgData name="Nino Philip Ramones" userId="1068934f-e3b4-4e88-ba23-4cb57230c594" providerId="ADAL" clId="{3EDE9BFA-8B59-47F5-8DD4-63F597CAF416}" dt="2023-07-03T16:35:18.051" v="12613" actId="1035"/>
          <ac:spMkLst>
            <pc:docMk/>
            <pc:sldMk cId="1432136731" sldId="298"/>
            <ac:spMk id="15" creationId="{1866B80F-02C2-F790-FD04-F99B8F5F8A04}"/>
          </ac:spMkLst>
        </pc:spChg>
        <pc:spChg chg="del">
          <ac:chgData name="Nino Philip Ramones" userId="1068934f-e3b4-4e88-ba23-4cb57230c594" providerId="ADAL" clId="{3EDE9BFA-8B59-47F5-8DD4-63F597CAF416}" dt="2023-07-03T16:28:45.186" v="11938" actId="478"/>
          <ac:spMkLst>
            <pc:docMk/>
            <pc:sldMk cId="1432136731" sldId="298"/>
            <ac:spMk id="18" creationId="{BDC762C7-52F3-564C-C7F2-3F158255175E}"/>
          </ac:spMkLst>
        </pc:spChg>
        <pc:grpChg chg="mod">
          <ac:chgData name="Nino Philip Ramones" userId="1068934f-e3b4-4e88-ba23-4cb57230c594" providerId="ADAL" clId="{3EDE9BFA-8B59-47F5-8DD4-63F597CAF416}" dt="2023-07-03T16:28:55.626" v="11940" actId="1076"/>
          <ac:grpSpMkLst>
            <pc:docMk/>
            <pc:sldMk cId="1432136731" sldId="298"/>
            <ac:grpSpMk id="14" creationId="{A3AE8834-9136-8AB4-1200-C175E05FA0DD}"/>
          </ac:grpSpMkLst>
        </pc:grpChg>
        <pc:picChg chg="add mod">
          <ac:chgData name="Nino Philip Ramones" userId="1068934f-e3b4-4e88-ba23-4cb57230c594" providerId="ADAL" clId="{3EDE9BFA-8B59-47F5-8DD4-63F597CAF416}" dt="2023-07-03T16:30:49.978" v="12275" actId="14100"/>
          <ac:picMkLst>
            <pc:docMk/>
            <pc:sldMk cId="1432136731" sldId="298"/>
            <ac:picMk id="3" creationId="{3C531FEE-1C5B-4683-443A-CDB1921C8323}"/>
          </ac:picMkLst>
        </pc:picChg>
        <pc:picChg chg="del">
          <ac:chgData name="Nino Philip Ramones" userId="1068934f-e3b4-4e88-ba23-4cb57230c594" providerId="ADAL" clId="{3EDE9BFA-8B59-47F5-8DD4-63F597CAF416}" dt="2023-07-03T16:27:54.892" v="11930" actId="478"/>
          <ac:picMkLst>
            <pc:docMk/>
            <pc:sldMk cId="1432136731" sldId="298"/>
            <ac:picMk id="4" creationId="{CD185B87-DCBF-A9EA-EA64-FDD6C739EB3C}"/>
          </ac:picMkLst>
        </pc:picChg>
      </pc:sldChg>
      <pc:sldChg chg="del">
        <pc:chgData name="Nino Philip Ramones" userId="1068934f-e3b4-4e88-ba23-4cb57230c594" providerId="ADAL" clId="{3EDE9BFA-8B59-47F5-8DD4-63F597CAF416}" dt="2023-07-03T09:16:03.600" v="1260" actId="47"/>
        <pc:sldMkLst>
          <pc:docMk/>
          <pc:sldMk cId="3604276492" sldId="318"/>
        </pc:sldMkLst>
      </pc:sldChg>
      <pc:sldChg chg="del">
        <pc:chgData name="Nino Philip Ramones" userId="1068934f-e3b4-4e88-ba23-4cb57230c594" providerId="ADAL" clId="{3EDE9BFA-8B59-47F5-8DD4-63F597CAF416}" dt="2023-07-03T09:16:03.600" v="1260" actId="47"/>
        <pc:sldMkLst>
          <pc:docMk/>
          <pc:sldMk cId="3148705345" sldId="319"/>
        </pc:sldMkLst>
      </pc:sldChg>
      <pc:sldChg chg="del">
        <pc:chgData name="Nino Philip Ramones" userId="1068934f-e3b4-4e88-ba23-4cb57230c594" providerId="ADAL" clId="{3EDE9BFA-8B59-47F5-8DD4-63F597CAF416}" dt="2023-07-03T09:16:03.600" v="1260" actId="47"/>
        <pc:sldMkLst>
          <pc:docMk/>
          <pc:sldMk cId="3334872130" sldId="320"/>
        </pc:sldMkLst>
      </pc:sldChg>
      <pc:sldChg chg="del">
        <pc:chgData name="Nino Philip Ramones" userId="1068934f-e3b4-4e88-ba23-4cb57230c594" providerId="ADAL" clId="{3EDE9BFA-8B59-47F5-8DD4-63F597CAF416}" dt="2023-07-03T09:16:03.600" v="1260" actId="47"/>
        <pc:sldMkLst>
          <pc:docMk/>
          <pc:sldMk cId="1584875263" sldId="321"/>
        </pc:sldMkLst>
      </pc:sldChg>
    </pc:docChg>
  </pc:docChgLst>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docChgLst>
    <pc:chgData name="Nino Philip Ramones" userId="1068934f-e3b4-4e88-ba23-4cb57230c594" providerId="ADAL" clId="{BF965872-1E2C-4BA9-8FAA-81A9CAABE346}"/>
    <pc:docChg chg="undo redo custSel addSld delSld modSld sldOrd">
      <pc:chgData name="Nino Philip Ramones" userId="1068934f-e3b4-4e88-ba23-4cb57230c594" providerId="ADAL" clId="{BF965872-1E2C-4BA9-8FAA-81A9CAABE346}" dt="2023-07-04T08:50:40.124" v="6009" actId="47"/>
      <pc:docMkLst>
        <pc:docMk/>
      </pc:docMkLst>
      <pc:sldChg chg="addSp delSp modSp mod">
        <pc:chgData name="Nino Philip Ramones" userId="1068934f-e3b4-4e88-ba23-4cb57230c594" providerId="ADAL" clId="{BF965872-1E2C-4BA9-8FAA-81A9CAABE346}" dt="2023-07-04T06:42:07.195" v="74" actId="478"/>
        <pc:sldMkLst>
          <pc:docMk/>
          <pc:sldMk cId="2902220017" sldId="260"/>
        </pc:sldMkLst>
        <pc:spChg chg="add del mod">
          <ac:chgData name="Nino Philip Ramones" userId="1068934f-e3b4-4e88-ba23-4cb57230c594" providerId="ADAL" clId="{BF965872-1E2C-4BA9-8FAA-81A9CAABE346}" dt="2023-07-04T06:42:04.670" v="73" actId="478"/>
          <ac:spMkLst>
            <pc:docMk/>
            <pc:sldMk cId="2902220017" sldId="260"/>
            <ac:spMk id="4" creationId="{E6FE97E3-22F7-3B7A-DEBA-001B449F2E0B}"/>
          </ac:spMkLst>
        </pc:spChg>
        <pc:spChg chg="mod">
          <ac:chgData name="Nino Philip Ramones" userId="1068934f-e3b4-4e88-ba23-4cb57230c594" providerId="ADAL" clId="{BF965872-1E2C-4BA9-8FAA-81A9CAABE346}" dt="2023-07-04T06:38:44.420" v="24" actId="20577"/>
          <ac:spMkLst>
            <pc:docMk/>
            <pc:sldMk cId="2902220017" sldId="260"/>
            <ac:spMk id="14" creationId="{86CD694D-7914-A6C9-97B8-2823F7984CDE}"/>
          </ac:spMkLst>
        </pc:spChg>
        <pc:spChg chg="mod">
          <ac:chgData name="Nino Philip Ramones" userId="1068934f-e3b4-4e88-ba23-4cb57230c594" providerId="ADAL" clId="{BF965872-1E2C-4BA9-8FAA-81A9CAABE346}" dt="2023-07-04T06:38:55.720" v="45" actId="20577"/>
          <ac:spMkLst>
            <pc:docMk/>
            <pc:sldMk cId="2902220017" sldId="260"/>
            <ac:spMk id="15" creationId="{CB5AF6EE-76A6-CA9D-0627-29C15279BDC6}"/>
          </ac:spMkLst>
        </pc:spChg>
        <pc:spChg chg="add del mod">
          <ac:chgData name="Nino Philip Ramones" userId="1068934f-e3b4-4e88-ba23-4cb57230c594" providerId="ADAL" clId="{BF965872-1E2C-4BA9-8FAA-81A9CAABE346}" dt="2023-07-04T06:42:07.195" v="74" actId="478"/>
          <ac:spMkLst>
            <pc:docMk/>
            <pc:sldMk cId="2902220017" sldId="260"/>
            <ac:spMk id="25" creationId="{D26DA05E-CF2E-CE64-B125-58F13AC4C23E}"/>
          </ac:spMkLst>
        </pc:spChg>
        <pc:spChg chg="add del mod">
          <ac:chgData name="Nino Philip Ramones" userId="1068934f-e3b4-4e88-ba23-4cb57230c594" providerId="ADAL" clId="{BF965872-1E2C-4BA9-8FAA-81A9CAABE346}" dt="2023-07-04T06:42:03.003" v="72" actId="478"/>
          <ac:spMkLst>
            <pc:docMk/>
            <pc:sldMk cId="2902220017" sldId="260"/>
            <ac:spMk id="31" creationId="{E0CF26CA-3A5F-679F-032B-A12DD45D7C32}"/>
          </ac:spMkLst>
        </pc:spChg>
        <pc:picChg chg="add mod">
          <ac:chgData name="Nino Philip Ramones" userId="1068934f-e3b4-4e88-ba23-4cb57230c594" providerId="ADAL" clId="{BF965872-1E2C-4BA9-8FAA-81A9CAABE346}" dt="2023-07-04T06:41:58.809" v="71"/>
          <ac:picMkLst>
            <pc:docMk/>
            <pc:sldMk cId="2902220017" sldId="260"/>
            <ac:picMk id="3" creationId="{653C4404-8E24-A62B-EA4F-9F77F33F0816}"/>
          </ac:picMkLst>
        </pc:picChg>
        <pc:picChg chg="del">
          <ac:chgData name="Nino Philip Ramones" userId="1068934f-e3b4-4e88-ba23-4cb57230c594" providerId="ADAL" clId="{BF965872-1E2C-4BA9-8FAA-81A9CAABE346}" dt="2023-07-04T06:38:59.746" v="46" actId="478"/>
          <ac:picMkLst>
            <pc:docMk/>
            <pc:sldMk cId="2902220017" sldId="260"/>
            <ac:picMk id="23" creationId="{285FBBD3-5197-BF75-FDFE-ECCDBAE54470}"/>
          </ac:picMkLst>
        </pc:picChg>
        <pc:picChg chg="add mod">
          <ac:chgData name="Nino Philip Ramones" userId="1068934f-e3b4-4e88-ba23-4cb57230c594" providerId="ADAL" clId="{BF965872-1E2C-4BA9-8FAA-81A9CAABE346}" dt="2023-07-04T06:41:58.809" v="71"/>
          <ac:picMkLst>
            <pc:docMk/>
            <pc:sldMk cId="2902220017" sldId="260"/>
            <ac:picMk id="24" creationId="{884D0D9B-866A-4404-589E-3FB96F65DA0C}"/>
          </ac:picMkLst>
        </pc:picChg>
        <pc:picChg chg="del">
          <ac:chgData name="Nino Philip Ramones" userId="1068934f-e3b4-4e88-ba23-4cb57230c594" providerId="ADAL" clId="{BF965872-1E2C-4BA9-8FAA-81A9CAABE346}" dt="2023-07-04T06:38:59.746" v="46" actId="478"/>
          <ac:picMkLst>
            <pc:docMk/>
            <pc:sldMk cId="2902220017" sldId="260"/>
            <ac:picMk id="27" creationId="{202682C0-84FC-FA60-4993-13BE106BA82C}"/>
          </ac:picMkLst>
        </pc:picChg>
        <pc:picChg chg="add mod">
          <ac:chgData name="Nino Philip Ramones" userId="1068934f-e3b4-4e88-ba23-4cb57230c594" providerId="ADAL" clId="{BF965872-1E2C-4BA9-8FAA-81A9CAABE346}" dt="2023-07-04T06:41:58.809" v="71"/>
          <ac:picMkLst>
            <pc:docMk/>
            <pc:sldMk cId="2902220017" sldId="260"/>
            <ac:picMk id="30" creationId="{A218E5D5-660C-6C18-CE52-4697433CBF96}"/>
          </ac:picMkLst>
        </pc:picChg>
        <pc:picChg chg="del">
          <ac:chgData name="Nino Philip Ramones" userId="1068934f-e3b4-4e88-ba23-4cb57230c594" providerId="ADAL" clId="{BF965872-1E2C-4BA9-8FAA-81A9CAABE346}" dt="2023-07-04T06:38:59.746" v="46" actId="478"/>
          <ac:picMkLst>
            <pc:docMk/>
            <pc:sldMk cId="2902220017" sldId="260"/>
            <ac:picMk id="37" creationId="{AFAAF504-39AA-AD0E-32A9-202C7E95ED1A}"/>
          </ac:picMkLst>
        </pc:picChg>
      </pc:sldChg>
      <pc:sldChg chg="addSp delSp del mod modShow">
        <pc:chgData name="Nino Philip Ramones" userId="1068934f-e3b4-4e88-ba23-4cb57230c594" providerId="ADAL" clId="{BF965872-1E2C-4BA9-8FAA-81A9CAABE346}" dt="2023-07-04T08:50:40.124" v="6009" actId="47"/>
        <pc:sldMkLst>
          <pc:docMk/>
          <pc:sldMk cId="4215421811" sldId="261"/>
        </pc:sldMkLst>
        <pc:grpChg chg="add del">
          <ac:chgData name="Nino Philip Ramones" userId="1068934f-e3b4-4e88-ba23-4cb57230c594" providerId="ADAL" clId="{BF965872-1E2C-4BA9-8FAA-81A9CAABE346}" dt="2023-07-04T06:38:21.895" v="1" actId="478"/>
          <ac:grpSpMkLst>
            <pc:docMk/>
            <pc:sldMk cId="4215421811" sldId="261"/>
            <ac:grpSpMk id="9" creationId="{86565025-D585-4FE0-F5D0-00D60DC63201}"/>
          </ac:grpSpMkLst>
        </pc:grpChg>
      </pc:sldChg>
      <pc:sldChg chg="addSp delSp modSp mod">
        <pc:chgData name="Nino Philip Ramones" userId="1068934f-e3b4-4e88-ba23-4cb57230c594" providerId="ADAL" clId="{BF965872-1E2C-4BA9-8FAA-81A9CAABE346}" dt="2023-07-04T08:50:25.276" v="6008" actId="1036"/>
        <pc:sldMkLst>
          <pc:docMk/>
          <pc:sldMk cId="3042634148" sldId="281"/>
        </pc:sldMkLst>
        <pc:spChg chg="mod">
          <ac:chgData name="Nino Philip Ramones" userId="1068934f-e3b4-4e88-ba23-4cb57230c594" providerId="ADAL" clId="{BF965872-1E2C-4BA9-8FAA-81A9CAABE346}" dt="2023-07-04T06:47:53.442" v="176"/>
          <ac:spMkLst>
            <pc:docMk/>
            <pc:sldMk cId="3042634148" sldId="281"/>
            <ac:spMk id="4" creationId="{EC64E242-B074-2032-B9B7-06D041CC0C13}"/>
          </ac:spMkLst>
        </pc:spChg>
        <pc:spChg chg="mod">
          <ac:chgData name="Nino Philip Ramones" userId="1068934f-e3b4-4e88-ba23-4cb57230c594" providerId="ADAL" clId="{BF965872-1E2C-4BA9-8FAA-81A9CAABE346}" dt="2023-07-04T06:47:53.442" v="176"/>
          <ac:spMkLst>
            <pc:docMk/>
            <pc:sldMk cId="3042634148" sldId="281"/>
            <ac:spMk id="5" creationId="{E8D429A1-4192-3376-23EE-D1730D75D217}"/>
          </ac:spMkLst>
        </pc:spChg>
        <pc:spChg chg="mod">
          <ac:chgData name="Nino Philip Ramones" userId="1068934f-e3b4-4e88-ba23-4cb57230c594" providerId="ADAL" clId="{BF965872-1E2C-4BA9-8FAA-81A9CAABE346}" dt="2023-07-04T08:49:49.777" v="5993" actId="20577"/>
          <ac:spMkLst>
            <pc:docMk/>
            <pc:sldMk cId="3042634148" sldId="281"/>
            <ac:spMk id="6" creationId="{1C139C71-43D8-DA15-F46A-8598CDF1F78A}"/>
          </ac:spMkLst>
        </pc:spChg>
        <pc:spChg chg="mod">
          <ac:chgData name="Nino Philip Ramones" userId="1068934f-e3b4-4e88-ba23-4cb57230c594" providerId="ADAL" clId="{BF965872-1E2C-4BA9-8FAA-81A9CAABE346}" dt="2023-07-04T08:50:25.276" v="6008" actId="1036"/>
          <ac:spMkLst>
            <pc:docMk/>
            <pc:sldMk cId="3042634148" sldId="281"/>
            <ac:spMk id="9" creationId="{A4C4677F-45AE-36EE-ABCE-397302091C1F}"/>
          </ac:spMkLst>
        </pc:spChg>
        <pc:spChg chg="mod">
          <ac:chgData name="Nino Philip Ramones" userId="1068934f-e3b4-4e88-ba23-4cb57230c594" providerId="ADAL" clId="{BF965872-1E2C-4BA9-8FAA-81A9CAABE346}" dt="2023-07-04T08:50:25.276" v="6008" actId="1036"/>
          <ac:spMkLst>
            <pc:docMk/>
            <pc:sldMk cId="3042634148" sldId="281"/>
            <ac:spMk id="15" creationId="{3DE590E7-D5BC-0018-437A-AE6E15E396B6}"/>
          </ac:spMkLst>
        </pc:spChg>
        <pc:grpChg chg="add mod">
          <ac:chgData name="Nino Philip Ramones" userId="1068934f-e3b4-4e88-ba23-4cb57230c594" providerId="ADAL" clId="{BF965872-1E2C-4BA9-8FAA-81A9CAABE346}" dt="2023-07-04T06:47:53.442" v="176"/>
          <ac:grpSpMkLst>
            <pc:docMk/>
            <pc:sldMk cId="3042634148" sldId="281"/>
            <ac:grpSpMk id="2" creationId="{393F65CD-67DA-1D8B-AFA7-6F8F9A5E70A1}"/>
          </ac:grpSpMkLst>
        </pc:grpChg>
        <pc:grpChg chg="del">
          <ac:chgData name="Nino Philip Ramones" userId="1068934f-e3b4-4e88-ba23-4cb57230c594" providerId="ADAL" clId="{BF965872-1E2C-4BA9-8FAA-81A9CAABE346}" dt="2023-07-04T06:47:52.956" v="175" actId="478"/>
          <ac:grpSpMkLst>
            <pc:docMk/>
            <pc:sldMk cId="3042634148" sldId="281"/>
            <ac:grpSpMk id="7" creationId="{6FED7181-EDE5-6D68-4BA8-1E40018220BF}"/>
          </ac:grpSpMkLst>
        </pc:grpChg>
        <pc:cxnChg chg="mod">
          <ac:chgData name="Nino Philip Ramones" userId="1068934f-e3b4-4e88-ba23-4cb57230c594" providerId="ADAL" clId="{BF965872-1E2C-4BA9-8FAA-81A9CAABE346}" dt="2023-07-04T06:47:53.442" v="176"/>
          <ac:cxnSpMkLst>
            <pc:docMk/>
            <pc:sldMk cId="3042634148" sldId="281"/>
            <ac:cxnSpMk id="3" creationId="{075563CE-CE28-4749-8F5B-9A24A3C293E5}"/>
          </ac:cxnSpMkLst>
        </pc:cxnChg>
      </pc:sldChg>
      <pc:sldChg chg="addSp delSp modSp mod">
        <pc:chgData name="Nino Philip Ramones" userId="1068934f-e3b4-4e88-ba23-4cb57230c594" providerId="ADAL" clId="{BF965872-1E2C-4BA9-8FAA-81A9CAABE346}" dt="2023-07-04T07:03:18.192" v="1503" actId="33524"/>
        <pc:sldMkLst>
          <pc:docMk/>
          <pc:sldMk cId="2474797160" sldId="288"/>
        </pc:sldMkLst>
        <pc:spChg chg="mod">
          <ac:chgData name="Nino Philip Ramones" userId="1068934f-e3b4-4e88-ba23-4cb57230c594" providerId="ADAL" clId="{BF965872-1E2C-4BA9-8FAA-81A9CAABE346}" dt="2023-07-04T06:51:55.818" v="576" actId="20577"/>
          <ac:spMkLst>
            <pc:docMk/>
            <pc:sldMk cId="2474797160" sldId="288"/>
            <ac:spMk id="2" creationId="{05373617-D585-BAF0-0B5B-D2CF324A4D6B}"/>
          </ac:spMkLst>
        </pc:spChg>
        <pc:spChg chg="add mod">
          <ac:chgData name="Nino Philip Ramones" userId="1068934f-e3b4-4e88-ba23-4cb57230c594" providerId="ADAL" clId="{BF965872-1E2C-4BA9-8FAA-81A9CAABE346}" dt="2023-07-04T06:58:50.341" v="1225" actId="20577"/>
          <ac:spMkLst>
            <pc:docMk/>
            <pc:sldMk cId="2474797160" sldId="288"/>
            <ac:spMk id="3" creationId="{DBDE39E4-9FFE-A61D-EBF7-9EB3ECD2C5E3}"/>
          </ac:spMkLst>
        </pc:spChg>
        <pc:spChg chg="add mod">
          <ac:chgData name="Nino Philip Ramones" userId="1068934f-e3b4-4e88-ba23-4cb57230c594" providerId="ADAL" clId="{BF965872-1E2C-4BA9-8FAA-81A9CAABE346}" dt="2023-07-04T06:59:59.228" v="1255" actId="20577"/>
          <ac:spMkLst>
            <pc:docMk/>
            <pc:sldMk cId="2474797160" sldId="288"/>
            <ac:spMk id="4" creationId="{E9E8149A-79BC-8D5F-C668-82CE618F3D59}"/>
          </ac:spMkLst>
        </pc:spChg>
        <pc:spChg chg="mod">
          <ac:chgData name="Nino Philip Ramones" userId="1068934f-e3b4-4e88-ba23-4cb57230c594" providerId="ADAL" clId="{BF965872-1E2C-4BA9-8FAA-81A9CAABE346}" dt="2023-07-04T06:59:32.478" v="1232" actId="21"/>
          <ac:spMkLst>
            <pc:docMk/>
            <pc:sldMk cId="2474797160" sldId="288"/>
            <ac:spMk id="6" creationId="{1C139C71-43D8-DA15-F46A-8598CDF1F78A}"/>
          </ac:spMkLst>
        </pc:spChg>
        <pc:spChg chg="add mod">
          <ac:chgData name="Nino Philip Ramones" userId="1068934f-e3b4-4e88-ba23-4cb57230c594" providerId="ADAL" clId="{BF965872-1E2C-4BA9-8FAA-81A9CAABE346}" dt="2023-07-04T07:03:18.192" v="1503" actId="33524"/>
          <ac:spMkLst>
            <pc:docMk/>
            <pc:sldMk cId="2474797160" sldId="288"/>
            <ac:spMk id="7" creationId="{B00B71D4-D85E-E629-2E39-741EE7682F03}"/>
          </ac:spMkLst>
        </pc:spChg>
        <pc:spChg chg="mod">
          <ac:chgData name="Nino Philip Ramones" userId="1068934f-e3b4-4e88-ba23-4cb57230c594" providerId="ADAL" clId="{BF965872-1E2C-4BA9-8FAA-81A9CAABE346}" dt="2023-07-04T06:47:38.938" v="173" actId="1038"/>
          <ac:spMkLst>
            <pc:docMk/>
            <pc:sldMk cId="2474797160" sldId="288"/>
            <ac:spMk id="10" creationId="{DC77259B-73D1-4E44-FE25-5ED78AA2D62A}"/>
          </ac:spMkLst>
        </pc:spChg>
        <pc:spChg chg="del">
          <ac:chgData name="Nino Philip Ramones" userId="1068934f-e3b4-4e88-ba23-4cb57230c594" providerId="ADAL" clId="{BF965872-1E2C-4BA9-8FAA-81A9CAABE346}" dt="2023-07-04T06:42:24.370" v="81" actId="478"/>
          <ac:spMkLst>
            <pc:docMk/>
            <pc:sldMk cId="2474797160" sldId="288"/>
            <ac:spMk id="14" creationId="{FA77A4C6-1E16-8A88-EE9A-B9A6EA7A8EFD}"/>
          </ac:spMkLst>
        </pc:spChg>
        <pc:spChg chg="del">
          <ac:chgData name="Nino Philip Ramones" userId="1068934f-e3b4-4e88-ba23-4cb57230c594" providerId="ADAL" clId="{BF965872-1E2C-4BA9-8FAA-81A9CAABE346}" dt="2023-07-04T06:42:18.045" v="75" actId="478"/>
          <ac:spMkLst>
            <pc:docMk/>
            <pc:sldMk cId="2474797160" sldId="288"/>
            <ac:spMk id="15" creationId="{1866B80F-02C2-F790-FD04-F99B8F5F8A04}"/>
          </ac:spMkLst>
        </pc:spChg>
        <pc:spChg chg="del">
          <ac:chgData name="Nino Philip Ramones" userId="1068934f-e3b4-4e88-ba23-4cb57230c594" providerId="ADAL" clId="{BF965872-1E2C-4BA9-8FAA-81A9CAABE346}" dt="2023-07-04T06:47:18.119" v="151" actId="478"/>
          <ac:spMkLst>
            <pc:docMk/>
            <pc:sldMk cId="2474797160" sldId="288"/>
            <ac:spMk id="18" creationId="{BDC762C7-52F3-564C-C7F2-3F158255175E}"/>
          </ac:spMkLst>
        </pc:spChg>
        <pc:picChg chg="del">
          <ac:chgData name="Nino Philip Ramones" userId="1068934f-e3b4-4e88-ba23-4cb57230c594" providerId="ADAL" clId="{BF965872-1E2C-4BA9-8FAA-81A9CAABE346}" dt="2023-07-04T06:47:18.119" v="151" actId="478"/>
          <ac:picMkLst>
            <pc:docMk/>
            <pc:sldMk cId="2474797160" sldId="288"/>
            <ac:picMk id="17" creationId="{AFCEFD5D-AF1B-83F0-3CC7-21698A92C6B3}"/>
          </ac:picMkLst>
        </pc:picChg>
        <pc:picChg chg="add mod">
          <ac:chgData name="Nino Philip Ramones" userId="1068934f-e3b4-4e88-ba23-4cb57230c594" providerId="ADAL" clId="{BF965872-1E2C-4BA9-8FAA-81A9CAABE346}" dt="2023-07-04T06:57:00.710" v="1064" actId="14100"/>
          <ac:picMkLst>
            <pc:docMk/>
            <pc:sldMk cId="2474797160" sldId="288"/>
            <ac:picMk id="1026" creationId="{7A93612A-424C-0773-089F-2222C85D04A8}"/>
          </ac:picMkLst>
        </pc:picChg>
      </pc:sldChg>
      <pc:sldChg chg="addSp delSp modSp add mod">
        <pc:chgData name="Nino Philip Ramones" userId="1068934f-e3b4-4e88-ba23-4cb57230c594" providerId="ADAL" clId="{BF965872-1E2C-4BA9-8FAA-81A9CAABE346}" dt="2023-07-04T07:53:17.407" v="2045" actId="1035"/>
        <pc:sldMkLst>
          <pc:docMk/>
          <pc:sldMk cId="618738870" sldId="289"/>
        </pc:sldMkLst>
        <pc:spChg chg="mod">
          <ac:chgData name="Nino Philip Ramones" userId="1068934f-e3b4-4e88-ba23-4cb57230c594" providerId="ADAL" clId="{BF965872-1E2C-4BA9-8FAA-81A9CAABE346}" dt="2023-07-04T07:06:53.200" v="1516" actId="20577"/>
          <ac:spMkLst>
            <pc:docMk/>
            <pc:sldMk cId="618738870" sldId="289"/>
            <ac:spMk id="2" creationId="{05373617-D585-BAF0-0B5B-D2CF324A4D6B}"/>
          </ac:spMkLst>
        </pc:spChg>
        <pc:spChg chg="del">
          <ac:chgData name="Nino Philip Ramones" userId="1068934f-e3b4-4e88-ba23-4cb57230c594" providerId="ADAL" clId="{BF965872-1E2C-4BA9-8FAA-81A9CAABE346}" dt="2023-07-04T07:35:17.142" v="1937" actId="478"/>
          <ac:spMkLst>
            <pc:docMk/>
            <pc:sldMk cId="618738870" sldId="289"/>
            <ac:spMk id="3" creationId="{DBDE39E4-9FFE-A61D-EBF7-9EB3ECD2C5E3}"/>
          </ac:spMkLst>
        </pc:spChg>
        <pc:spChg chg="del">
          <ac:chgData name="Nino Philip Ramones" userId="1068934f-e3b4-4e88-ba23-4cb57230c594" providerId="ADAL" clId="{BF965872-1E2C-4BA9-8FAA-81A9CAABE346}" dt="2023-07-04T07:06:59.646" v="1519" actId="478"/>
          <ac:spMkLst>
            <pc:docMk/>
            <pc:sldMk cId="618738870" sldId="289"/>
            <ac:spMk id="4" creationId="{E9E8149A-79BC-8D5F-C668-82CE618F3D59}"/>
          </ac:spMkLst>
        </pc:spChg>
        <pc:spChg chg="mod">
          <ac:chgData name="Nino Philip Ramones" userId="1068934f-e3b4-4e88-ba23-4cb57230c594" providerId="ADAL" clId="{BF965872-1E2C-4BA9-8FAA-81A9CAABE346}" dt="2023-07-04T07:18:00.244" v="1708" actId="20577"/>
          <ac:spMkLst>
            <pc:docMk/>
            <pc:sldMk cId="618738870" sldId="289"/>
            <ac:spMk id="6" creationId="{1C139C71-43D8-DA15-F46A-8598CDF1F78A}"/>
          </ac:spMkLst>
        </pc:spChg>
        <pc:spChg chg="del">
          <ac:chgData name="Nino Philip Ramones" userId="1068934f-e3b4-4e88-ba23-4cb57230c594" providerId="ADAL" clId="{BF965872-1E2C-4BA9-8FAA-81A9CAABE346}" dt="2023-07-04T07:06:57.456" v="1518" actId="478"/>
          <ac:spMkLst>
            <pc:docMk/>
            <pc:sldMk cId="618738870" sldId="289"/>
            <ac:spMk id="7" creationId="{B00B71D4-D85E-E629-2E39-741EE7682F03}"/>
          </ac:spMkLst>
        </pc:spChg>
        <pc:spChg chg="add mod">
          <ac:chgData name="Nino Philip Ramones" userId="1068934f-e3b4-4e88-ba23-4cb57230c594" providerId="ADAL" clId="{BF965872-1E2C-4BA9-8FAA-81A9CAABE346}" dt="2023-07-04T07:53:17.407" v="2045" actId="1035"/>
          <ac:spMkLst>
            <pc:docMk/>
            <pc:sldMk cId="618738870" sldId="289"/>
            <ac:spMk id="11" creationId="{00FED22F-C39D-6343-947D-76920AA54C8E}"/>
          </ac:spMkLst>
        </pc:spChg>
        <pc:spChg chg="add mod">
          <ac:chgData name="Nino Philip Ramones" userId="1068934f-e3b4-4e88-ba23-4cb57230c594" providerId="ADAL" clId="{BF965872-1E2C-4BA9-8FAA-81A9CAABE346}" dt="2023-07-04T07:53:17.407" v="2045" actId="1035"/>
          <ac:spMkLst>
            <pc:docMk/>
            <pc:sldMk cId="618738870" sldId="289"/>
            <ac:spMk id="14" creationId="{1A61F2D0-9FB1-D7BD-331A-EE7D6D1DBA30}"/>
          </ac:spMkLst>
        </pc:spChg>
        <pc:spChg chg="add mod">
          <ac:chgData name="Nino Philip Ramones" userId="1068934f-e3b4-4e88-ba23-4cb57230c594" providerId="ADAL" clId="{BF965872-1E2C-4BA9-8FAA-81A9CAABE346}" dt="2023-07-04T07:53:17.407" v="2045" actId="1035"/>
          <ac:spMkLst>
            <pc:docMk/>
            <pc:sldMk cId="618738870" sldId="289"/>
            <ac:spMk id="17" creationId="{DE541307-13FC-17D6-42FE-0F324C01CAE0}"/>
          </ac:spMkLst>
        </pc:spChg>
        <pc:spChg chg="add mod">
          <ac:chgData name="Nino Philip Ramones" userId="1068934f-e3b4-4e88-ba23-4cb57230c594" providerId="ADAL" clId="{BF965872-1E2C-4BA9-8FAA-81A9CAABE346}" dt="2023-07-04T07:53:17.407" v="2045" actId="1035"/>
          <ac:spMkLst>
            <pc:docMk/>
            <pc:sldMk cId="618738870" sldId="289"/>
            <ac:spMk id="19" creationId="{4DB5EE78-3E67-6ED1-B1A3-F9D116C45C4F}"/>
          </ac:spMkLst>
        </pc:spChg>
        <pc:picChg chg="add mod">
          <ac:chgData name="Nino Philip Ramones" userId="1068934f-e3b4-4e88-ba23-4cb57230c594" providerId="ADAL" clId="{BF965872-1E2C-4BA9-8FAA-81A9CAABE346}" dt="2023-07-04T07:53:17.407" v="2045" actId="1035"/>
          <ac:picMkLst>
            <pc:docMk/>
            <pc:sldMk cId="618738870" sldId="289"/>
            <ac:picMk id="13" creationId="{80A7A932-CC61-7444-26E7-B1330E59792B}"/>
          </ac:picMkLst>
        </pc:picChg>
        <pc:picChg chg="add mod">
          <ac:chgData name="Nino Philip Ramones" userId="1068934f-e3b4-4e88-ba23-4cb57230c594" providerId="ADAL" clId="{BF965872-1E2C-4BA9-8FAA-81A9CAABE346}" dt="2023-07-04T07:53:17.407" v="2045" actId="1035"/>
          <ac:picMkLst>
            <pc:docMk/>
            <pc:sldMk cId="618738870" sldId="289"/>
            <ac:picMk id="16" creationId="{D239756A-61E7-D31E-351B-642529573A15}"/>
          </ac:picMkLst>
        </pc:picChg>
        <pc:picChg chg="add mod">
          <ac:chgData name="Nino Philip Ramones" userId="1068934f-e3b4-4e88-ba23-4cb57230c594" providerId="ADAL" clId="{BF965872-1E2C-4BA9-8FAA-81A9CAABE346}" dt="2023-07-04T07:53:17.407" v="2045" actId="1035"/>
          <ac:picMkLst>
            <pc:docMk/>
            <pc:sldMk cId="618738870" sldId="289"/>
            <ac:picMk id="18" creationId="{95D1B089-834C-BF39-92B8-AE72776A8698}"/>
          </ac:picMkLst>
        </pc:picChg>
        <pc:picChg chg="del">
          <ac:chgData name="Nino Philip Ramones" userId="1068934f-e3b4-4e88-ba23-4cb57230c594" providerId="ADAL" clId="{BF965872-1E2C-4BA9-8FAA-81A9CAABE346}" dt="2023-07-04T07:06:55.200" v="1517" actId="478"/>
          <ac:picMkLst>
            <pc:docMk/>
            <pc:sldMk cId="618738870" sldId="289"/>
            <ac:picMk id="1026" creationId="{7A93612A-424C-0773-089F-2222C85D04A8}"/>
          </ac:picMkLst>
        </pc:picChg>
      </pc:sldChg>
      <pc:sldChg chg="del">
        <pc:chgData name="Nino Philip Ramones" userId="1068934f-e3b4-4e88-ba23-4cb57230c594" providerId="ADAL" clId="{BF965872-1E2C-4BA9-8FAA-81A9CAABE346}" dt="2023-07-04T06:47:47.396" v="174" actId="47"/>
        <pc:sldMkLst>
          <pc:docMk/>
          <pc:sldMk cId="3863001157" sldId="289"/>
        </pc:sldMkLst>
      </pc:sldChg>
      <pc:sldChg chg="del">
        <pc:chgData name="Nino Philip Ramones" userId="1068934f-e3b4-4e88-ba23-4cb57230c594" providerId="ADAL" clId="{BF965872-1E2C-4BA9-8FAA-81A9CAABE346}" dt="2023-07-04T06:47:47.396" v="174" actId="47"/>
        <pc:sldMkLst>
          <pc:docMk/>
          <pc:sldMk cId="2841420230" sldId="290"/>
        </pc:sldMkLst>
      </pc:sldChg>
      <pc:sldChg chg="addSp delSp modSp add mod">
        <pc:chgData name="Nino Philip Ramones" userId="1068934f-e3b4-4e88-ba23-4cb57230c594" providerId="ADAL" clId="{BF965872-1E2C-4BA9-8FAA-81A9CAABE346}" dt="2023-07-04T08:08:03.874" v="3400" actId="2711"/>
        <pc:sldMkLst>
          <pc:docMk/>
          <pc:sldMk cId="3646308734" sldId="290"/>
        </pc:sldMkLst>
        <pc:spChg chg="mod">
          <ac:chgData name="Nino Philip Ramones" userId="1068934f-e3b4-4e88-ba23-4cb57230c594" providerId="ADAL" clId="{BF965872-1E2C-4BA9-8FAA-81A9CAABE346}" dt="2023-07-04T07:59:15.356" v="2604" actId="20577"/>
          <ac:spMkLst>
            <pc:docMk/>
            <pc:sldMk cId="3646308734" sldId="290"/>
            <ac:spMk id="2" creationId="{05373617-D585-BAF0-0B5B-D2CF324A4D6B}"/>
          </ac:spMkLst>
        </pc:spChg>
        <pc:spChg chg="mod">
          <ac:chgData name="Nino Philip Ramones" userId="1068934f-e3b4-4e88-ba23-4cb57230c594" providerId="ADAL" clId="{BF965872-1E2C-4BA9-8FAA-81A9CAABE346}" dt="2023-07-04T08:07:21.303" v="3393" actId="404"/>
          <ac:spMkLst>
            <pc:docMk/>
            <pc:sldMk cId="3646308734" sldId="290"/>
            <ac:spMk id="6" creationId="{1C139C71-43D8-DA15-F46A-8598CDF1F78A}"/>
          </ac:spMkLst>
        </pc:spChg>
        <pc:spChg chg="add mod">
          <ac:chgData name="Nino Philip Ramones" userId="1068934f-e3b4-4e88-ba23-4cb57230c594" providerId="ADAL" clId="{BF965872-1E2C-4BA9-8FAA-81A9CAABE346}" dt="2023-07-04T08:07:47.612" v="3399" actId="1036"/>
          <ac:spMkLst>
            <pc:docMk/>
            <pc:sldMk cId="3646308734" sldId="290"/>
            <ac:spMk id="7" creationId="{5873A5E9-304D-B74D-AB50-795B8306FE91}"/>
          </ac:spMkLst>
        </pc:spChg>
        <pc:spChg chg="del">
          <ac:chgData name="Nino Philip Ramones" userId="1068934f-e3b4-4e88-ba23-4cb57230c594" providerId="ADAL" clId="{BF965872-1E2C-4BA9-8FAA-81A9CAABE346}" dt="2023-07-04T07:53:30.180" v="2047" actId="478"/>
          <ac:spMkLst>
            <pc:docMk/>
            <pc:sldMk cId="3646308734" sldId="290"/>
            <ac:spMk id="11" creationId="{00FED22F-C39D-6343-947D-76920AA54C8E}"/>
          </ac:spMkLst>
        </pc:spChg>
        <pc:spChg chg="add mod">
          <ac:chgData name="Nino Philip Ramones" userId="1068934f-e3b4-4e88-ba23-4cb57230c594" providerId="ADAL" clId="{BF965872-1E2C-4BA9-8FAA-81A9CAABE346}" dt="2023-07-04T08:08:03.874" v="3400" actId="2711"/>
          <ac:spMkLst>
            <pc:docMk/>
            <pc:sldMk cId="3646308734" sldId="290"/>
            <ac:spMk id="12" creationId="{C9E34F29-DED4-3037-31F0-7B0145339EA1}"/>
          </ac:spMkLst>
        </pc:spChg>
        <pc:spChg chg="del">
          <ac:chgData name="Nino Philip Ramones" userId="1068934f-e3b4-4e88-ba23-4cb57230c594" providerId="ADAL" clId="{BF965872-1E2C-4BA9-8FAA-81A9CAABE346}" dt="2023-07-04T07:53:30.180" v="2047" actId="478"/>
          <ac:spMkLst>
            <pc:docMk/>
            <pc:sldMk cId="3646308734" sldId="290"/>
            <ac:spMk id="14" creationId="{1A61F2D0-9FB1-D7BD-331A-EE7D6D1DBA30}"/>
          </ac:spMkLst>
        </pc:spChg>
        <pc:spChg chg="del">
          <ac:chgData name="Nino Philip Ramones" userId="1068934f-e3b4-4e88-ba23-4cb57230c594" providerId="ADAL" clId="{BF965872-1E2C-4BA9-8FAA-81A9CAABE346}" dt="2023-07-04T07:53:30.180" v="2047" actId="478"/>
          <ac:spMkLst>
            <pc:docMk/>
            <pc:sldMk cId="3646308734" sldId="290"/>
            <ac:spMk id="17" creationId="{DE541307-13FC-17D6-42FE-0F324C01CAE0}"/>
          </ac:spMkLst>
        </pc:spChg>
        <pc:spChg chg="del">
          <ac:chgData name="Nino Philip Ramones" userId="1068934f-e3b4-4e88-ba23-4cb57230c594" providerId="ADAL" clId="{BF965872-1E2C-4BA9-8FAA-81A9CAABE346}" dt="2023-07-04T07:53:30.180" v="2047" actId="478"/>
          <ac:spMkLst>
            <pc:docMk/>
            <pc:sldMk cId="3646308734" sldId="290"/>
            <ac:spMk id="19" creationId="{4DB5EE78-3E67-6ED1-B1A3-F9D116C45C4F}"/>
          </ac:spMkLst>
        </pc:spChg>
        <pc:picChg chg="add mod">
          <ac:chgData name="Nino Philip Ramones" userId="1068934f-e3b4-4e88-ba23-4cb57230c594" providerId="ADAL" clId="{BF965872-1E2C-4BA9-8FAA-81A9CAABE346}" dt="2023-07-04T08:07:47.612" v="3399" actId="1036"/>
          <ac:picMkLst>
            <pc:docMk/>
            <pc:sldMk cId="3646308734" sldId="290"/>
            <ac:picMk id="4" creationId="{153C592C-57F3-2CAF-23F5-F6FA4A05C111}"/>
          </ac:picMkLst>
        </pc:picChg>
        <pc:picChg chg="del">
          <ac:chgData name="Nino Philip Ramones" userId="1068934f-e3b4-4e88-ba23-4cb57230c594" providerId="ADAL" clId="{BF965872-1E2C-4BA9-8FAA-81A9CAABE346}" dt="2023-07-04T07:53:30.180" v="2047" actId="478"/>
          <ac:picMkLst>
            <pc:docMk/>
            <pc:sldMk cId="3646308734" sldId="290"/>
            <ac:picMk id="13" creationId="{80A7A932-CC61-7444-26E7-B1330E59792B}"/>
          </ac:picMkLst>
        </pc:picChg>
        <pc:picChg chg="del">
          <ac:chgData name="Nino Philip Ramones" userId="1068934f-e3b4-4e88-ba23-4cb57230c594" providerId="ADAL" clId="{BF965872-1E2C-4BA9-8FAA-81A9CAABE346}" dt="2023-07-04T07:53:30.180" v="2047" actId="478"/>
          <ac:picMkLst>
            <pc:docMk/>
            <pc:sldMk cId="3646308734" sldId="290"/>
            <ac:picMk id="16" creationId="{D239756A-61E7-D31E-351B-642529573A15}"/>
          </ac:picMkLst>
        </pc:picChg>
        <pc:picChg chg="del">
          <ac:chgData name="Nino Philip Ramones" userId="1068934f-e3b4-4e88-ba23-4cb57230c594" providerId="ADAL" clId="{BF965872-1E2C-4BA9-8FAA-81A9CAABE346}" dt="2023-07-04T07:53:30.180" v="2047" actId="478"/>
          <ac:picMkLst>
            <pc:docMk/>
            <pc:sldMk cId="3646308734" sldId="290"/>
            <ac:picMk id="18" creationId="{95D1B089-834C-BF39-92B8-AE72776A8698}"/>
          </ac:picMkLst>
        </pc:picChg>
      </pc:sldChg>
      <pc:sldChg chg="del">
        <pc:chgData name="Nino Philip Ramones" userId="1068934f-e3b4-4e88-ba23-4cb57230c594" providerId="ADAL" clId="{BF965872-1E2C-4BA9-8FAA-81A9CAABE346}" dt="2023-07-04T06:47:47.396" v="174" actId="47"/>
        <pc:sldMkLst>
          <pc:docMk/>
          <pc:sldMk cId="3487387209" sldId="291"/>
        </pc:sldMkLst>
      </pc:sldChg>
      <pc:sldChg chg="addSp delSp modSp add mod ord">
        <pc:chgData name="Nino Philip Ramones" userId="1068934f-e3b4-4e88-ba23-4cb57230c594" providerId="ADAL" clId="{BF965872-1E2C-4BA9-8FAA-81A9CAABE346}" dt="2023-07-04T08:33:05.825" v="4818" actId="20577"/>
        <pc:sldMkLst>
          <pc:docMk/>
          <pc:sldMk cId="4171645606" sldId="291"/>
        </pc:sldMkLst>
        <pc:spChg chg="mod">
          <ac:chgData name="Nino Philip Ramones" userId="1068934f-e3b4-4e88-ba23-4cb57230c594" providerId="ADAL" clId="{BF965872-1E2C-4BA9-8FAA-81A9CAABE346}" dt="2023-07-04T08:11:42.570" v="3443" actId="20577"/>
          <ac:spMkLst>
            <pc:docMk/>
            <pc:sldMk cId="4171645606" sldId="291"/>
            <ac:spMk id="2" creationId="{05373617-D585-BAF0-0B5B-D2CF324A4D6B}"/>
          </ac:spMkLst>
        </pc:spChg>
        <pc:spChg chg="mod">
          <ac:chgData name="Nino Philip Ramones" userId="1068934f-e3b4-4e88-ba23-4cb57230c594" providerId="ADAL" clId="{BF965872-1E2C-4BA9-8FAA-81A9CAABE346}" dt="2023-07-04T08:19:56.966" v="4205" actId="404"/>
          <ac:spMkLst>
            <pc:docMk/>
            <pc:sldMk cId="4171645606" sldId="291"/>
            <ac:spMk id="6" creationId="{1C139C71-43D8-DA15-F46A-8598CDF1F78A}"/>
          </ac:spMkLst>
        </pc:spChg>
        <pc:spChg chg="del">
          <ac:chgData name="Nino Philip Ramones" userId="1068934f-e3b4-4e88-ba23-4cb57230c594" providerId="ADAL" clId="{BF965872-1E2C-4BA9-8FAA-81A9CAABE346}" dt="2023-07-04T08:09:57.325" v="3417" actId="478"/>
          <ac:spMkLst>
            <pc:docMk/>
            <pc:sldMk cId="4171645606" sldId="291"/>
            <ac:spMk id="11" creationId="{00FED22F-C39D-6343-947D-76920AA54C8E}"/>
          </ac:spMkLst>
        </pc:spChg>
        <pc:spChg chg="del">
          <ac:chgData name="Nino Philip Ramones" userId="1068934f-e3b4-4e88-ba23-4cb57230c594" providerId="ADAL" clId="{BF965872-1E2C-4BA9-8FAA-81A9CAABE346}" dt="2023-07-04T08:09:57.325" v="3417" actId="478"/>
          <ac:spMkLst>
            <pc:docMk/>
            <pc:sldMk cId="4171645606" sldId="291"/>
            <ac:spMk id="14" creationId="{1A61F2D0-9FB1-D7BD-331A-EE7D6D1DBA30}"/>
          </ac:spMkLst>
        </pc:spChg>
        <pc:spChg chg="del">
          <ac:chgData name="Nino Philip Ramones" userId="1068934f-e3b4-4e88-ba23-4cb57230c594" providerId="ADAL" clId="{BF965872-1E2C-4BA9-8FAA-81A9CAABE346}" dt="2023-07-04T08:09:57.325" v="3417" actId="478"/>
          <ac:spMkLst>
            <pc:docMk/>
            <pc:sldMk cId="4171645606" sldId="291"/>
            <ac:spMk id="17" creationId="{DE541307-13FC-17D6-42FE-0F324C01CAE0}"/>
          </ac:spMkLst>
        </pc:spChg>
        <pc:spChg chg="del">
          <ac:chgData name="Nino Philip Ramones" userId="1068934f-e3b4-4e88-ba23-4cb57230c594" providerId="ADAL" clId="{BF965872-1E2C-4BA9-8FAA-81A9CAABE346}" dt="2023-07-04T08:09:57.325" v="3417" actId="478"/>
          <ac:spMkLst>
            <pc:docMk/>
            <pc:sldMk cId="4171645606" sldId="291"/>
            <ac:spMk id="19" creationId="{4DB5EE78-3E67-6ED1-B1A3-F9D116C45C4F}"/>
          </ac:spMkLst>
        </pc:spChg>
        <pc:spChg chg="add mod">
          <ac:chgData name="Nino Philip Ramones" userId="1068934f-e3b4-4e88-ba23-4cb57230c594" providerId="ADAL" clId="{BF965872-1E2C-4BA9-8FAA-81A9CAABE346}" dt="2023-07-04T08:33:05.825" v="4818" actId="20577"/>
          <ac:spMkLst>
            <pc:docMk/>
            <pc:sldMk cId="4171645606" sldId="291"/>
            <ac:spMk id="23" creationId="{F4B9CCE7-B115-C466-65B6-E0346A7D414C}"/>
          </ac:spMkLst>
        </pc:spChg>
        <pc:spChg chg="mod">
          <ac:chgData name="Nino Philip Ramones" userId="1068934f-e3b4-4e88-ba23-4cb57230c594" providerId="ADAL" clId="{BF965872-1E2C-4BA9-8FAA-81A9CAABE346}" dt="2023-07-04T08:19:24.124" v="4197"/>
          <ac:spMkLst>
            <pc:docMk/>
            <pc:sldMk cId="4171645606" sldId="291"/>
            <ac:spMk id="25" creationId="{FC75D063-6E69-D0D6-4608-B49C1975A634}"/>
          </ac:spMkLst>
        </pc:spChg>
        <pc:spChg chg="mod">
          <ac:chgData name="Nino Philip Ramones" userId="1068934f-e3b4-4e88-ba23-4cb57230c594" providerId="ADAL" clId="{BF965872-1E2C-4BA9-8FAA-81A9CAABE346}" dt="2023-07-04T08:19:24.124" v="4197"/>
          <ac:spMkLst>
            <pc:docMk/>
            <pc:sldMk cId="4171645606" sldId="291"/>
            <ac:spMk id="26" creationId="{7AD0ACBE-C036-F3FB-D733-932C267E38DE}"/>
          </ac:spMkLst>
        </pc:spChg>
        <pc:spChg chg="mod">
          <ac:chgData name="Nino Philip Ramones" userId="1068934f-e3b4-4e88-ba23-4cb57230c594" providerId="ADAL" clId="{BF965872-1E2C-4BA9-8FAA-81A9CAABE346}" dt="2023-07-04T08:19:24.124" v="4197"/>
          <ac:spMkLst>
            <pc:docMk/>
            <pc:sldMk cId="4171645606" sldId="291"/>
            <ac:spMk id="27" creationId="{F8F6C78D-460D-133D-7938-95650F17F3EA}"/>
          </ac:spMkLst>
        </pc:spChg>
        <pc:spChg chg="mod">
          <ac:chgData name="Nino Philip Ramones" userId="1068934f-e3b4-4e88-ba23-4cb57230c594" providerId="ADAL" clId="{BF965872-1E2C-4BA9-8FAA-81A9CAABE346}" dt="2023-07-04T08:19:24.124" v="4197"/>
          <ac:spMkLst>
            <pc:docMk/>
            <pc:sldMk cId="4171645606" sldId="291"/>
            <ac:spMk id="28" creationId="{CC4A84A2-1B32-C540-062E-95D7EC5E9D77}"/>
          </ac:spMkLst>
        </pc:spChg>
        <pc:spChg chg="add mod">
          <ac:chgData name="Nino Philip Ramones" userId="1068934f-e3b4-4e88-ba23-4cb57230c594" providerId="ADAL" clId="{BF965872-1E2C-4BA9-8FAA-81A9CAABE346}" dt="2023-07-04T08:32:16.528" v="4803" actId="1035"/>
          <ac:spMkLst>
            <pc:docMk/>
            <pc:sldMk cId="4171645606" sldId="291"/>
            <ac:spMk id="29" creationId="{995736C1-C764-CFD5-B1E6-7ECA741C85F6}"/>
          </ac:spMkLst>
        </pc:spChg>
        <pc:grpChg chg="add del mod">
          <ac:chgData name="Nino Philip Ramones" userId="1068934f-e3b4-4e88-ba23-4cb57230c594" providerId="ADAL" clId="{BF965872-1E2C-4BA9-8FAA-81A9CAABE346}" dt="2023-07-04T08:10:37.054" v="3432" actId="165"/>
          <ac:grpSpMkLst>
            <pc:docMk/>
            <pc:sldMk cId="4171645606" sldId="291"/>
            <ac:grpSpMk id="15" creationId="{37B0BF6D-1E2A-C47E-962A-87557FDB03EE}"/>
          </ac:grpSpMkLst>
        </pc:grpChg>
        <pc:grpChg chg="add del mod">
          <ac:chgData name="Nino Philip Ramones" userId="1068934f-e3b4-4e88-ba23-4cb57230c594" providerId="ADAL" clId="{BF965872-1E2C-4BA9-8FAA-81A9CAABE346}" dt="2023-07-04T08:11:46.161" v="3444" actId="478"/>
          <ac:grpSpMkLst>
            <pc:docMk/>
            <pc:sldMk cId="4171645606" sldId="291"/>
            <ac:grpSpMk id="20" creationId="{381D288B-B088-6EC2-F59D-386D3F581AE0}"/>
          </ac:grpSpMkLst>
        </pc:grpChg>
        <pc:grpChg chg="add mod">
          <ac:chgData name="Nino Philip Ramones" userId="1068934f-e3b4-4e88-ba23-4cb57230c594" providerId="ADAL" clId="{BF965872-1E2C-4BA9-8FAA-81A9CAABE346}" dt="2023-07-04T08:19:46.401" v="4202" actId="1076"/>
          <ac:grpSpMkLst>
            <pc:docMk/>
            <pc:sldMk cId="4171645606" sldId="291"/>
            <ac:grpSpMk id="24" creationId="{A82DCA29-E4E7-2690-18C9-EBA9522A79B2}"/>
          </ac:grpSpMkLst>
        </pc:grpChg>
        <pc:picChg chg="add del mod topLvl">
          <ac:chgData name="Nino Philip Ramones" userId="1068934f-e3b4-4e88-ba23-4cb57230c594" providerId="ADAL" clId="{BF965872-1E2C-4BA9-8FAA-81A9CAABE346}" dt="2023-07-04T08:11:46.161" v="3444" actId="478"/>
          <ac:picMkLst>
            <pc:docMk/>
            <pc:sldMk cId="4171645606" sldId="291"/>
            <ac:picMk id="4" creationId="{A4EBE09B-DEC0-A3BC-43CE-F61A19CFD00F}"/>
          </ac:picMkLst>
        </pc:picChg>
        <pc:picChg chg="add mod topLvl">
          <ac:chgData name="Nino Philip Ramones" userId="1068934f-e3b4-4e88-ba23-4cb57230c594" providerId="ADAL" clId="{BF965872-1E2C-4BA9-8FAA-81A9CAABE346}" dt="2023-07-04T08:32:16.528" v="4803" actId="1035"/>
          <ac:picMkLst>
            <pc:docMk/>
            <pc:sldMk cId="4171645606" sldId="291"/>
            <ac:picMk id="12" creationId="{009AB843-3AA7-5EE7-CCFC-2D36971BCE2E}"/>
          </ac:picMkLst>
        </pc:picChg>
        <pc:picChg chg="del">
          <ac:chgData name="Nino Philip Ramones" userId="1068934f-e3b4-4e88-ba23-4cb57230c594" providerId="ADAL" clId="{BF965872-1E2C-4BA9-8FAA-81A9CAABE346}" dt="2023-07-04T08:09:57.325" v="3417" actId="478"/>
          <ac:picMkLst>
            <pc:docMk/>
            <pc:sldMk cId="4171645606" sldId="291"/>
            <ac:picMk id="13" creationId="{80A7A932-CC61-7444-26E7-B1330E59792B}"/>
          </ac:picMkLst>
        </pc:picChg>
        <pc:picChg chg="del">
          <ac:chgData name="Nino Philip Ramones" userId="1068934f-e3b4-4e88-ba23-4cb57230c594" providerId="ADAL" clId="{BF965872-1E2C-4BA9-8FAA-81A9CAABE346}" dt="2023-07-04T08:09:57.325" v="3417" actId="478"/>
          <ac:picMkLst>
            <pc:docMk/>
            <pc:sldMk cId="4171645606" sldId="291"/>
            <ac:picMk id="16" creationId="{D239756A-61E7-D31E-351B-642529573A15}"/>
          </ac:picMkLst>
        </pc:picChg>
        <pc:picChg chg="del">
          <ac:chgData name="Nino Philip Ramones" userId="1068934f-e3b4-4e88-ba23-4cb57230c594" providerId="ADAL" clId="{BF965872-1E2C-4BA9-8FAA-81A9CAABE346}" dt="2023-07-04T08:09:57.325" v="3417" actId="478"/>
          <ac:picMkLst>
            <pc:docMk/>
            <pc:sldMk cId="4171645606" sldId="291"/>
            <ac:picMk id="18" creationId="{95D1B089-834C-BF39-92B8-AE72776A8698}"/>
          </ac:picMkLst>
        </pc:picChg>
        <pc:picChg chg="add mod">
          <ac:chgData name="Nino Philip Ramones" userId="1068934f-e3b4-4e88-ba23-4cb57230c594" providerId="ADAL" clId="{BF965872-1E2C-4BA9-8FAA-81A9CAABE346}" dt="2023-07-04T08:20:05.956" v="4208" actId="1036"/>
          <ac:picMkLst>
            <pc:docMk/>
            <pc:sldMk cId="4171645606" sldId="291"/>
            <ac:picMk id="22" creationId="{A53BDDEA-F955-1C6B-6A69-06CF4DF502CF}"/>
          </ac:picMkLst>
        </pc:picChg>
      </pc:sldChg>
      <pc:sldChg chg="addSp delSp modSp add mod">
        <pc:chgData name="Nino Philip Ramones" userId="1068934f-e3b4-4e88-ba23-4cb57230c594" providerId="ADAL" clId="{BF965872-1E2C-4BA9-8FAA-81A9CAABE346}" dt="2023-07-04T08:34:50.963" v="4839" actId="1036"/>
        <pc:sldMkLst>
          <pc:docMk/>
          <pc:sldMk cId="1230358628" sldId="292"/>
        </pc:sldMkLst>
        <pc:spChg chg="mod">
          <ac:chgData name="Nino Philip Ramones" userId="1068934f-e3b4-4e88-ba23-4cb57230c594" providerId="ADAL" clId="{BF965872-1E2C-4BA9-8FAA-81A9CAABE346}" dt="2023-07-04T08:21:43.182" v="4282" actId="20577"/>
          <ac:spMkLst>
            <pc:docMk/>
            <pc:sldMk cId="1230358628" sldId="292"/>
            <ac:spMk id="2" creationId="{05373617-D585-BAF0-0B5B-D2CF324A4D6B}"/>
          </ac:spMkLst>
        </pc:spChg>
        <pc:spChg chg="mod">
          <ac:chgData name="Nino Philip Ramones" userId="1068934f-e3b4-4e88-ba23-4cb57230c594" providerId="ADAL" clId="{BF965872-1E2C-4BA9-8FAA-81A9CAABE346}" dt="2023-07-04T08:34:50.963" v="4839" actId="1036"/>
          <ac:spMkLst>
            <pc:docMk/>
            <pc:sldMk cId="1230358628" sldId="292"/>
            <ac:spMk id="6" creationId="{1C139C71-43D8-DA15-F46A-8598CDF1F78A}"/>
          </ac:spMkLst>
        </pc:spChg>
        <pc:spChg chg="del">
          <ac:chgData name="Nino Philip Ramones" userId="1068934f-e3b4-4e88-ba23-4cb57230c594" providerId="ADAL" clId="{BF965872-1E2C-4BA9-8FAA-81A9CAABE346}" dt="2023-07-04T08:21:48.155" v="4283" actId="478"/>
          <ac:spMkLst>
            <pc:docMk/>
            <pc:sldMk cId="1230358628" sldId="292"/>
            <ac:spMk id="23" creationId="{F4B9CCE7-B115-C466-65B6-E0346A7D414C}"/>
          </ac:spMkLst>
        </pc:spChg>
        <pc:spChg chg="mod">
          <ac:chgData name="Nino Philip Ramones" userId="1068934f-e3b4-4e88-ba23-4cb57230c594" providerId="ADAL" clId="{BF965872-1E2C-4BA9-8FAA-81A9CAABE346}" dt="2023-07-04T08:34:43.542" v="4838" actId="20577"/>
          <ac:spMkLst>
            <pc:docMk/>
            <pc:sldMk cId="1230358628" sldId="292"/>
            <ac:spMk id="29" creationId="{995736C1-C764-CFD5-B1E6-7ECA741C85F6}"/>
          </ac:spMkLst>
        </pc:spChg>
        <pc:picChg chg="add mod">
          <ac:chgData name="Nino Philip Ramones" userId="1068934f-e3b4-4e88-ba23-4cb57230c594" providerId="ADAL" clId="{BF965872-1E2C-4BA9-8FAA-81A9CAABE346}" dt="2023-07-04T08:34:24.166" v="4833" actId="14100"/>
          <ac:picMkLst>
            <pc:docMk/>
            <pc:sldMk cId="1230358628" sldId="292"/>
            <ac:picMk id="4" creationId="{0D0B74C8-DFB8-E470-9FB1-D19356C0E7BE}"/>
          </ac:picMkLst>
        </pc:picChg>
        <pc:picChg chg="add del">
          <ac:chgData name="Nino Philip Ramones" userId="1068934f-e3b4-4e88-ba23-4cb57230c594" providerId="ADAL" clId="{BF965872-1E2C-4BA9-8FAA-81A9CAABE346}" dt="2023-07-04T08:34:23.772" v="4832" actId="478"/>
          <ac:picMkLst>
            <pc:docMk/>
            <pc:sldMk cId="1230358628" sldId="292"/>
            <ac:picMk id="12" creationId="{009AB843-3AA7-5EE7-CCFC-2D36971BCE2E}"/>
          </ac:picMkLst>
        </pc:picChg>
        <pc:picChg chg="del">
          <ac:chgData name="Nino Philip Ramones" userId="1068934f-e3b4-4e88-ba23-4cb57230c594" providerId="ADAL" clId="{BF965872-1E2C-4BA9-8FAA-81A9CAABE346}" dt="2023-07-04T08:21:48.155" v="4283" actId="478"/>
          <ac:picMkLst>
            <pc:docMk/>
            <pc:sldMk cId="1230358628" sldId="292"/>
            <ac:picMk id="22" creationId="{A53BDDEA-F955-1C6B-6A69-06CF4DF502CF}"/>
          </ac:picMkLst>
        </pc:picChg>
      </pc:sldChg>
      <pc:sldChg chg="del">
        <pc:chgData name="Nino Philip Ramones" userId="1068934f-e3b4-4e88-ba23-4cb57230c594" providerId="ADAL" clId="{BF965872-1E2C-4BA9-8FAA-81A9CAABE346}" dt="2023-07-04T06:47:47.396" v="174" actId="47"/>
        <pc:sldMkLst>
          <pc:docMk/>
          <pc:sldMk cId="4083962842" sldId="292"/>
        </pc:sldMkLst>
      </pc:sldChg>
      <pc:sldChg chg="del">
        <pc:chgData name="Nino Philip Ramones" userId="1068934f-e3b4-4e88-ba23-4cb57230c594" providerId="ADAL" clId="{BF965872-1E2C-4BA9-8FAA-81A9CAABE346}" dt="2023-07-04T06:47:47.396" v="174" actId="47"/>
        <pc:sldMkLst>
          <pc:docMk/>
          <pc:sldMk cId="2077593314" sldId="293"/>
        </pc:sldMkLst>
      </pc:sldChg>
      <pc:sldChg chg="addSp delSp modSp add mod">
        <pc:chgData name="Nino Philip Ramones" userId="1068934f-e3b4-4e88-ba23-4cb57230c594" providerId="ADAL" clId="{BF965872-1E2C-4BA9-8FAA-81A9CAABE346}" dt="2023-07-04T08:44:52.991" v="5549" actId="1035"/>
        <pc:sldMkLst>
          <pc:docMk/>
          <pc:sldMk cId="3457458527" sldId="293"/>
        </pc:sldMkLst>
        <pc:spChg chg="mod">
          <ac:chgData name="Nino Philip Ramones" userId="1068934f-e3b4-4e88-ba23-4cb57230c594" providerId="ADAL" clId="{BF965872-1E2C-4BA9-8FAA-81A9CAABE346}" dt="2023-07-04T08:35:43.766" v="4874" actId="20577"/>
          <ac:spMkLst>
            <pc:docMk/>
            <pc:sldMk cId="3457458527" sldId="293"/>
            <ac:spMk id="2" creationId="{05373617-D585-BAF0-0B5B-D2CF324A4D6B}"/>
          </ac:spMkLst>
        </pc:spChg>
        <pc:spChg chg="add mod">
          <ac:chgData name="Nino Philip Ramones" userId="1068934f-e3b4-4e88-ba23-4cb57230c594" providerId="ADAL" clId="{BF965872-1E2C-4BA9-8FAA-81A9CAABE346}" dt="2023-07-04T08:43:18.985" v="5398" actId="122"/>
          <ac:spMkLst>
            <pc:docMk/>
            <pc:sldMk cId="3457458527" sldId="293"/>
            <ac:spMk id="3" creationId="{D1DF7A4D-3EF4-C378-2271-F6FEB80D7B93}"/>
          </ac:spMkLst>
        </pc:spChg>
        <pc:spChg chg="mod">
          <ac:chgData name="Nino Philip Ramones" userId="1068934f-e3b4-4e88-ba23-4cb57230c594" providerId="ADAL" clId="{BF965872-1E2C-4BA9-8FAA-81A9CAABE346}" dt="2023-07-04T08:43:03.034" v="5394" actId="20577"/>
          <ac:spMkLst>
            <pc:docMk/>
            <pc:sldMk cId="3457458527" sldId="293"/>
            <ac:spMk id="6" creationId="{1C139C71-43D8-DA15-F46A-8598CDF1F78A}"/>
          </ac:spMkLst>
        </pc:spChg>
        <pc:spChg chg="add mod">
          <ac:chgData name="Nino Philip Ramones" userId="1068934f-e3b4-4e88-ba23-4cb57230c594" providerId="ADAL" clId="{BF965872-1E2C-4BA9-8FAA-81A9CAABE346}" dt="2023-07-04T08:44:52.991" v="5549" actId="1035"/>
          <ac:spMkLst>
            <pc:docMk/>
            <pc:sldMk cId="3457458527" sldId="293"/>
            <ac:spMk id="7" creationId="{4283019C-D50A-D302-2CCC-3714CB42F437}"/>
          </ac:spMkLst>
        </pc:spChg>
        <pc:spChg chg="mod">
          <ac:chgData name="Nino Philip Ramones" userId="1068934f-e3b4-4e88-ba23-4cb57230c594" providerId="ADAL" clId="{BF965872-1E2C-4BA9-8FAA-81A9CAABE346}" dt="2023-07-04T08:43:23.619" v="5399" actId="14100"/>
          <ac:spMkLst>
            <pc:docMk/>
            <pc:sldMk cId="3457458527" sldId="293"/>
            <ac:spMk id="29" creationId="{995736C1-C764-CFD5-B1E6-7ECA741C85F6}"/>
          </ac:spMkLst>
        </pc:spChg>
        <pc:grpChg chg="del">
          <ac:chgData name="Nino Philip Ramones" userId="1068934f-e3b4-4e88-ba23-4cb57230c594" providerId="ADAL" clId="{BF965872-1E2C-4BA9-8FAA-81A9CAABE346}" dt="2023-07-04T08:35:35.042" v="4841" actId="478"/>
          <ac:grpSpMkLst>
            <pc:docMk/>
            <pc:sldMk cId="3457458527" sldId="293"/>
            <ac:grpSpMk id="24" creationId="{A82DCA29-E4E7-2690-18C9-EBA9522A79B2}"/>
          </ac:grpSpMkLst>
        </pc:grpChg>
        <pc:picChg chg="del">
          <ac:chgData name="Nino Philip Ramones" userId="1068934f-e3b4-4e88-ba23-4cb57230c594" providerId="ADAL" clId="{BF965872-1E2C-4BA9-8FAA-81A9CAABE346}" dt="2023-07-04T08:35:45.770" v="4875" actId="478"/>
          <ac:picMkLst>
            <pc:docMk/>
            <pc:sldMk cId="3457458527" sldId="293"/>
            <ac:picMk id="4" creationId="{0D0B74C8-DFB8-E470-9FB1-D19356C0E7BE}"/>
          </ac:picMkLst>
        </pc:picChg>
        <pc:picChg chg="del">
          <ac:chgData name="Nino Philip Ramones" userId="1068934f-e3b4-4e88-ba23-4cb57230c594" providerId="ADAL" clId="{BF965872-1E2C-4BA9-8FAA-81A9CAABE346}" dt="2023-07-04T08:35:47.037" v="4876" actId="478"/>
          <ac:picMkLst>
            <pc:docMk/>
            <pc:sldMk cId="3457458527" sldId="293"/>
            <ac:picMk id="12" creationId="{009AB843-3AA7-5EE7-CCFC-2D36971BCE2E}"/>
          </ac:picMkLst>
        </pc:picChg>
        <pc:picChg chg="add del mod">
          <ac:chgData name="Nino Philip Ramones" userId="1068934f-e3b4-4e88-ba23-4cb57230c594" providerId="ADAL" clId="{BF965872-1E2C-4BA9-8FAA-81A9CAABE346}" dt="2023-07-04T08:37:37.095" v="5079" actId="478"/>
          <ac:picMkLst>
            <pc:docMk/>
            <pc:sldMk cId="3457458527" sldId="293"/>
            <ac:picMk id="2050" creationId="{D491C727-F04C-39B5-7189-3425D5BC78D2}"/>
          </ac:picMkLst>
        </pc:picChg>
        <pc:picChg chg="add mod">
          <ac:chgData name="Nino Philip Ramones" userId="1068934f-e3b4-4e88-ba23-4cb57230c594" providerId="ADAL" clId="{BF965872-1E2C-4BA9-8FAA-81A9CAABE346}" dt="2023-07-04T08:43:10.553" v="5395" actId="14100"/>
          <ac:picMkLst>
            <pc:docMk/>
            <pc:sldMk cId="3457458527" sldId="293"/>
            <ac:picMk id="2052" creationId="{BD543990-3171-BA70-309C-BE99EB92536E}"/>
          </ac:picMkLst>
        </pc:picChg>
      </pc:sldChg>
      <pc:sldChg chg="del">
        <pc:chgData name="Nino Philip Ramones" userId="1068934f-e3b4-4e88-ba23-4cb57230c594" providerId="ADAL" clId="{BF965872-1E2C-4BA9-8FAA-81A9CAABE346}" dt="2023-07-04T06:47:47.396" v="174" actId="47"/>
        <pc:sldMkLst>
          <pc:docMk/>
          <pc:sldMk cId="2595169091" sldId="294"/>
        </pc:sldMkLst>
      </pc:sldChg>
      <pc:sldChg chg="del">
        <pc:chgData name="Nino Philip Ramones" userId="1068934f-e3b4-4e88-ba23-4cb57230c594" providerId="ADAL" clId="{BF965872-1E2C-4BA9-8FAA-81A9CAABE346}" dt="2023-07-04T06:47:47.396" v="174" actId="47"/>
        <pc:sldMkLst>
          <pc:docMk/>
          <pc:sldMk cId="3946524813" sldId="295"/>
        </pc:sldMkLst>
      </pc:sldChg>
      <pc:sldChg chg="del">
        <pc:chgData name="Nino Philip Ramones" userId="1068934f-e3b4-4e88-ba23-4cb57230c594" providerId="ADAL" clId="{BF965872-1E2C-4BA9-8FAA-81A9CAABE346}" dt="2023-07-04T06:47:47.396" v="174" actId="47"/>
        <pc:sldMkLst>
          <pc:docMk/>
          <pc:sldMk cId="1504688008" sldId="296"/>
        </pc:sldMkLst>
      </pc:sldChg>
      <pc:sldChg chg="del">
        <pc:chgData name="Nino Philip Ramones" userId="1068934f-e3b4-4e88-ba23-4cb57230c594" providerId="ADAL" clId="{BF965872-1E2C-4BA9-8FAA-81A9CAABE346}" dt="2023-07-04T06:47:47.396" v="174" actId="47"/>
        <pc:sldMkLst>
          <pc:docMk/>
          <pc:sldMk cId="3042439132" sldId="297"/>
        </pc:sldMkLst>
      </pc:sldChg>
      <pc:sldChg chg="del">
        <pc:chgData name="Nino Philip Ramones" userId="1068934f-e3b4-4e88-ba23-4cb57230c594" providerId="ADAL" clId="{BF965872-1E2C-4BA9-8FAA-81A9CAABE346}" dt="2023-07-04T06:47:47.396" v="174" actId="47"/>
        <pc:sldMkLst>
          <pc:docMk/>
          <pc:sldMk cId="1432136731" sldId="298"/>
        </pc:sldMkLst>
      </pc:sldChg>
    </pc:docChg>
  </pc:docChgLst>
  <pc:docChgLst>
    <pc:chgData name="Nino Philip Ramones" userId="1068934f-e3b4-4e88-ba23-4cb57230c594" providerId="ADAL" clId="{24F58DCD-F390-4AEC-A31A-83098421CBE6}"/>
    <pc:docChg chg="undo custSel addSld delSld modSld">
      <pc:chgData name="Nino Philip Ramones" userId="1068934f-e3b4-4e88-ba23-4cb57230c594" providerId="ADAL" clId="{24F58DCD-F390-4AEC-A31A-83098421CBE6}" dt="2023-07-03T06:16:53.865" v="7103" actId="20577"/>
      <pc:docMkLst>
        <pc:docMk/>
      </pc:docMkLst>
      <pc:sldChg chg="modSp mod">
        <pc:chgData name="Nino Philip Ramones" userId="1068934f-e3b4-4e88-ba23-4cb57230c594" providerId="ADAL" clId="{24F58DCD-F390-4AEC-A31A-83098421CBE6}" dt="2023-07-03T06:16:53.865" v="7103" actId="20577"/>
        <pc:sldMkLst>
          <pc:docMk/>
          <pc:sldMk cId="2902220017" sldId="260"/>
        </pc:sldMkLst>
        <pc:spChg chg="mod">
          <ac:chgData name="Nino Philip Ramones" userId="1068934f-e3b4-4e88-ba23-4cb57230c594" providerId="ADAL" clId="{24F58DCD-F390-4AEC-A31A-83098421CBE6}" dt="2023-07-03T06:16:53.865" v="7103" actId="20577"/>
          <ac:spMkLst>
            <pc:docMk/>
            <pc:sldMk cId="2902220017" sldId="260"/>
            <ac:spMk id="8" creationId="{E55C9784-2997-4509-E882-733A19888A3E}"/>
          </ac:spMkLst>
        </pc:spChg>
        <pc:spChg chg="mod">
          <ac:chgData name="Nino Philip Ramones" userId="1068934f-e3b4-4e88-ba23-4cb57230c594" providerId="ADAL" clId="{24F58DCD-F390-4AEC-A31A-83098421CBE6}" dt="2023-07-03T05:12:18.300" v="13" actId="1076"/>
          <ac:spMkLst>
            <pc:docMk/>
            <pc:sldMk cId="2902220017" sldId="260"/>
            <ac:spMk id="14" creationId="{86CD694D-7914-A6C9-97B8-2823F7984CDE}"/>
          </ac:spMkLst>
        </pc:spChg>
      </pc:sldChg>
      <pc:sldChg chg="modSp mod">
        <pc:chgData name="Nino Philip Ramones" userId="1068934f-e3b4-4e88-ba23-4cb57230c594" providerId="ADAL" clId="{24F58DCD-F390-4AEC-A31A-83098421CBE6}" dt="2023-07-03T05:20:37.491" v="1122" actId="1036"/>
        <pc:sldMkLst>
          <pc:docMk/>
          <pc:sldMk cId="4215421811" sldId="261"/>
        </pc:sldMkLst>
        <pc:spChg chg="mod">
          <ac:chgData name="Nino Philip Ramones" userId="1068934f-e3b4-4e88-ba23-4cb57230c594" providerId="ADAL" clId="{24F58DCD-F390-4AEC-A31A-83098421CBE6}" dt="2023-07-03T05:20:31.291" v="1110" actId="20577"/>
          <ac:spMkLst>
            <pc:docMk/>
            <pc:sldMk cId="4215421811" sldId="261"/>
            <ac:spMk id="6" creationId="{1C139C71-43D8-DA15-F46A-8598CDF1F78A}"/>
          </ac:spMkLst>
        </pc:spChg>
        <pc:spChg chg="mod">
          <ac:chgData name="Nino Philip Ramones" userId="1068934f-e3b4-4e88-ba23-4cb57230c594" providerId="ADAL" clId="{24F58DCD-F390-4AEC-A31A-83098421CBE6}" dt="2023-07-03T05:17:13.315" v="570" actId="20577"/>
          <ac:spMkLst>
            <pc:docMk/>
            <pc:sldMk cId="4215421811" sldId="261"/>
            <ac:spMk id="7" creationId="{CB143D5A-4C51-CC45-02B5-43383CAA5C50}"/>
          </ac:spMkLst>
        </pc:spChg>
        <pc:spChg chg="mod">
          <ac:chgData name="Nino Philip Ramones" userId="1068934f-e3b4-4e88-ba23-4cb57230c594" providerId="ADAL" clId="{24F58DCD-F390-4AEC-A31A-83098421CBE6}" dt="2023-07-03T05:19:19.260" v="937" actId="20577"/>
          <ac:spMkLst>
            <pc:docMk/>
            <pc:sldMk cId="4215421811" sldId="261"/>
            <ac:spMk id="10" creationId="{AA624370-42F0-82DE-228F-BC78C798D723}"/>
          </ac:spMkLst>
        </pc:spChg>
        <pc:grpChg chg="mod">
          <ac:chgData name="Nino Philip Ramones" userId="1068934f-e3b4-4e88-ba23-4cb57230c594" providerId="ADAL" clId="{24F58DCD-F390-4AEC-A31A-83098421CBE6}" dt="2023-07-03T05:20:37.491" v="1122" actId="1036"/>
          <ac:grpSpMkLst>
            <pc:docMk/>
            <pc:sldMk cId="4215421811" sldId="261"/>
            <ac:grpSpMk id="9" creationId="{86565025-D585-4FE0-F5D0-00D60DC63201}"/>
          </ac:grpSpMkLst>
        </pc:grpChg>
        <pc:grpChg chg="mod">
          <ac:chgData name="Nino Philip Ramones" userId="1068934f-e3b4-4e88-ba23-4cb57230c594" providerId="ADAL" clId="{24F58DCD-F390-4AEC-A31A-83098421CBE6}" dt="2023-07-03T05:20:37.491" v="1122" actId="1036"/>
          <ac:grpSpMkLst>
            <pc:docMk/>
            <pc:sldMk cId="4215421811" sldId="261"/>
            <ac:grpSpMk id="28" creationId="{1E2DCC1B-E94A-BBE8-ED0F-0C36BBB2851B}"/>
          </ac:grpSpMkLst>
        </pc:grpChg>
      </pc:sldChg>
      <pc:sldChg chg="modSp mod">
        <pc:chgData name="Nino Philip Ramones" userId="1068934f-e3b4-4e88-ba23-4cb57230c594" providerId="ADAL" clId="{24F58DCD-F390-4AEC-A31A-83098421CBE6}" dt="2023-07-03T06:15:39.034" v="7101" actId="2711"/>
        <pc:sldMkLst>
          <pc:docMk/>
          <pc:sldMk cId="3042634148" sldId="281"/>
        </pc:sldMkLst>
        <pc:spChg chg="mod">
          <ac:chgData name="Nino Philip Ramones" userId="1068934f-e3b4-4e88-ba23-4cb57230c594" providerId="ADAL" clId="{24F58DCD-F390-4AEC-A31A-83098421CBE6}" dt="2023-07-03T06:14:16.114" v="7039" actId="20577"/>
          <ac:spMkLst>
            <pc:docMk/>
            <pc:sldMk cId="3042634148" sldId="281"/>
            <ac:spMk id="6" creationId="{1C139C71-43D8-DA15-F46A-8598CDF1F78A}"/>
          </ac:spMkLst>
        </pc:spChg>
        <pc:spChg chg="mod">
          <ac:chgData name="Nino Philip Ramones" userId="1068934f-e3b4-4e88-ba23-4cb57230c594" providerId="ADAL" clId="{24F58DCD-F390-4AEC-A31A-83098421CBE6}" dt="2023-07-03T06:14:25.776" v="7057" actId="1036"/>
          <ac:spMkLst>
            <pc:docMk/>
            <pc:sldMk cId="3042634148" sldId="281"/>
            <ac:spMk id="9" creationId="{A4C4677F-45AE-36EE-ABCE-397302091C1F}"/>
          </ac:spMkLst>
        </pc:spChg>
        <pc:spChg chg="mod">
          <ac:chgData name="Nino Philip Ramones" userId="1068934f-e3b4-4e88-ba23-4cb57230c594" providerId="ADAL" clId="{24F58DCD-F390-4AEC-A31A-83098421CBE6}" dt="2023-07-03T06:15:39.034" v="7101" actId="2711"/>
          <ac:spMkLst>
            <pc:docMk/>
            <pc:sldMk cId="3042634148" sldId="281"/>
            <ac:spMk id="15" creationId="{3DE590E7-D5BC-0018-437A-AE6E15E396B6}"/>
          </ac:spMkLst>
        </pc:spChg>
      </pc:sldChg>
      <pc:sldChg chg="addSp delSp modSp mod">
        <pc:chgData name="Nino Philip Ramones" userId="1068934f-e3b4-4e88-ba23-4cb57230c594" providerId="ADAL" clId="{24F58DCD-F390-4AEC-A31A-83098421CBE6}" dt="2023-07-03T05:52:04.162" v="3290" actId="122"/>
        <pc:sldMkLst>
          <pc:docMk/>
          <pc:sldMk cId="2474797160" sldId="288"/>
        </pc:sldMkLst>
        <pc:spChg chg="mod">
          <ac:chgData name="Nino Philip Ramones" userId="1068934f-e3b4-4e88-ba23-4cb57230c594" providerId="ADAL" clId="{24F58DCD-F390-4AEC-A31A-83098421CBE6}" dt="2023-07-03T05:43:45.195" v="2068" actId="20577"/>
          <ac:spMkLst>
            <pc:docMk/>
            <pc:sldMk cId="2474797160" sldId="288"/>
            <ac:spMk id="2" creationId="{05373617-D585-BAF0-0B5B-D2CF324A4D6B}"/>
          </ac:spMkLst>
        </pc:spChg>
        <pc:spChg chg="mod">
          <ac:chgData name="Nino Philip Ramones" userId="1068934f-e3b4-4e88-ba23-4cb57230c594" providerId="ADAL" clId="{24F58DCD-F390-4AEC-A31A-83098421CBE6}" dt="2023-07-03T05:30:22.840" v="2032" actId="20577"/>
          <ac:spMkLst>
            <pc:docMk/>
            <pc:sldMk cId="2474797160" sldId="288"/>
            <ac:spMk id="6" creationId="{1C139C71-43D8-DA15-F46A-8598CDF1F78A}"/>
          </ac:spMkLst>
        </pc:spChg>
        <pc:spChg chg="mod">
          <ac:chgData name="Nino Philip Ramones" userId="1068934f-e3b4-4e88-ba23-4cb57230c594" providerId="ADAL" clId="{24F58DCD-F390-4AEC-A31A-83098421CBE6}" dt="2023-07-03T05:52:04.162" v="3290" actId="122"/>
          <ac:spMkLst>
            <pc:docMk/>
            <pc:sldMk cId="2474797160" sldId="288"/>
            <ac:spMk id="12" creationId="{A03D9DDB-0911-CCC6-289E-FE03CE9C7E57}"/>
          </ac:spMkLst>
        </pc:spChg>
        <pc:spChg chg="del">
          <ac:chgData name="Nino Philip Ramones" userId="1068934f-e3b4-4e88-ba23-4cb57230c594" providerId="ADAL" clId="{24F58DCD-F390-4AEC-A31A-83098421CBE6}" dt="2023-07-03T05:24:21.081" v="1154" actId="478"/>
          <ac:spMkLst>
            <pc:docMk/>
            <pc:sldMk cId="2474797160" sldId="288"/>
            <ac:spMk id="18" creationId="{A7E5AFD1-F6B1-B2FC-4874-ABBABED498A2}"/>
          </ac:spMkLst>
        </pc:spChg>
        <pc:picChg chg="add mod">
          <ac:chgData name="Nino Philip Ramones" userId="1068934f-e3b4-4e88-ba23-4cb57230c594" providerId="ADAL" clId="{24F58DCD-F390-4AEC-A31A-83098421CBE6}" dt="2023-07-03T05:25:08.648" v="1164" actId="1076"/>
          <ac:picMkLst>
            <pc:docMk/>
            <pc:sldMk cId="2474797160" sldId="288"/>
            <ac:picMk id="7" creationId="{0A573466-B506-BE73-CBC0-88633508A137}"/>
          </ac:picMkLst>
        </pc:picChg>
        <pc:picChg chg="del">
          <ac:chgData name="Nino Philip Ramones" userId="1068934f-e3b4-4e88-ba23-4cb57230c594" providerId="ADAL" clId="{24F58DCD-F390-4AEC-A31A-83098421CBE6}" dt="2023-07-03T05:24:14.727" v="1152" actId="478"/>
          <ac:picMkLst>
            <pc:docMk/>
            <pc:sldMk cId="2474797160" sldId="288"/>
            <ac:picMk id="17" creationId="{F6AA28AE-6E32-053C-E7EB-15D6249EB910}"/>
          </ac:picMkLst>
        </pc:picChg>
      </pc:sldChg>
      <pc:sldChg chg="del">
        <pc:chgData name="Nino Philip Ramones" userId="1068934f-e3b4-4e88-ba23-4cb57230c594" providerId="ADAL" clId="{24F58DCD-F390-4AEC-A31A-83098421CBE6}" dt="2023-07-03T06:08:47.131" v="6023" actId="47"/>
        <pc:sldMkLst>
          <pc:docMk/>
          <pc:sldMk cId="1728350913" sldId="310"/>
        </pc:sldMkLst>
      </pc:sldChg>
      <pc:sldChg chg="del">
        <pc:chgData name="Nino Philip Ramones" userId="1068934f-e3b4-4e88-ba23-4cb57230c594" providerId="ADAL" clId="{24F58DCD-F390-4AEC-A31A-83098421CBE6}" dt="2023-07-03T06:08:47.131" v="6023" actId="47"/>
        <pc:sldMkLst>
          <pc:docMk/>
          <pc:sldMk cId="1585568692" sldId="311"/>
        </pc:sldMkLst>
      </pc:sldChg>
      <pc:sldChg chg="del">
        <pc:chgData name="Nino Philip Ramones" userId="1068934f-e3b4-4e88-ba23-4cb57230c594" providerId="ADAL" clId="{24F58DCD-F390-4AEC-A31A-83098421CBE6}" dt="2023-07-03T06:08:47.131" v="6023" actId="47"/>
        <pc:sldMkLst>
          <pc:docMk/>
          <pc:sldMk cId="2420865492" sldId="313"/>
        </pc:sldMkLst>
      </pc:sldChg>
      <pc:sldChg chg="del">
        <pc:chgData name="Nino Philip Ramones" userId="1068934f-e3b4-4e88-ba23-4cb57230c594" providerId="ADAL" clId="{24F58DCD-F390-4AEC-A31A-83098421CBE6}" dt="2023-07-03T06:08:47.131" v="6023" actId="47"/>
        <pc:sldMkLst>
          <pc:docMk/>
          <pc:sldMk cId="2295625150" sldId="314"/>
        </pc:sldMkLst>
      </pc:sldChg>
      <pc:sldChg chg="del">
        <pc:chgData name="Nino Philip Ramones" userId="1068934f-e3b4-4e88-ba23-4cb57230c594" providerId="ADAL" clId="{24F58DCD-F390-4AEC-A31A-83098421CBE6}" dt="2023-07-03T06:08:47.131" v="6023" actId="47"/>
        <pc:sldMkLst>
          <pc:docMk/>
          <pc:sldMk cId="2461466610" sldId="315"/>
        </pc:sldMkLst>
      </pc:sldChg>
      <pc:sldChg chg="del">
        <pc:chgData name="Nino Philip Ramones" userId="1068934f-e3b4-4e88-ba23-4cb57230c594" providerId="ADAL" clId="{24F58DCD-F390-4AEC-A31A-83098421CBE6}" dt="2023-07-03T06:08:47.131" v="6023" actId="47"/>
        <pc:sldMkLst>
          <pc:docMk/>
          <pc:sldMk cId="2476096582" sldId="316"/>
        </pc:sldMkLst>
      </pc:sldChg>
      <pc:sldChg chg="del">
        <pc:chgData name="Nino Philip Ramones" userId="1068934f-e3b4-4e88-ba23-4cb57230c594" providerId="ADAL" clId="{24F58DCD-F390-4AEC-A31A-83098421CBE6}" dt="2023-07-03T06:10:23.622" v="6217" actId="47"/>
        <pc:sldMkLst>
          <pc:docMk/>
          <pc:sldMk cId="3408683820" sldId="317"/>
        </pc:sldMkLst>
      </pc:sldChg>
      <pc:sldChg chg="addSp delSp modSp add mod">
        <pc:chgData name="Nino Philip Ramones" userId="1068934f-e3b4-4e88-ba23-4cb57230c594" providerId="ADAL" clId="{24F58DCD-F390-4AEC-A31A-83098421CBE6}" dt="2023-07-03T05:52:08.194" v="3291" actId="122"/>
        <pc:sldMkLst>
          <pc:docMk/>
          <pc:sldMk cId="3604276492" sldId="318"/>
        </pc:sldMkLst>
        <pc:spChg chg="mod">
          <ac:chgData name="Nino Philip Ramones" userId="1068934f-e3b4-4e88-ba23-4cb57230c594" providerId="ADAL" clId="{24F58DCD-F390-4AEC-A31A-83098421CBE6}" dt="2023-07-03T05:43:52.697" v="2091" actId="20577"/>
          <ac:spMkLst>
            <pc:docMk/>
            <pc:sldMk cId="3604276492" sldId="318"/>
            <ac:spMk id="2" creationId="{05373617-D585-BAF0-0B5B-D2CF324A4D6B}"/>
          </ac:spMkLst>
        </pc:spChg>
        <pc:spChg chg="mod">
          <ac:chgData name="Nino Philip Ramones" userId="1068934f-e3b4-4e88-ba23-4cb57230c594" providerId="ADAL" clId="{24F58DCD-F390-4AEC-A31A-83098421CBE6}" dt="2023-07-03T05:49:47.807" v="3038" actId="2711"/>
          <ac:spMkLst>
            <pc:docMk/>
            <pc:sldMk cId="3604276492" sldId="318"/>
            <ac:spMk id="6" creationId="{1C139C71-43D8-DA15-F46A-8598CDF1F78A}"/>
          </ac:spMkLst>
        </pc:spChg>
        <pc:spChg chg="mod">
          <ac:chgData name="Nino Philip Ramones" userId="1068934f-e3b4-4e88-ba23-4cb57230c594" providerId="ADAL" clId="{24F58DCD-F390-4AEC-A31A-83098421CBE6}" dt="2023-07-03T05:52:08.194" v="3291" actId="122"/>
          <ac:spMkLst>
            <pc:docMk/>
            <pc:sldMk cId="3604276492" sldId="318"/>
            <ac:spMk id="12" creationId="{A03D9DDB-0911-CCC6-289E-FE03CE9C7E57}"/>
          </ac:spMkLst>
        </pc:spChg>
        <pc:picChg chg="del">
          <ac:chgData name="Nino Philip Ramones" userId="1068934f-e3b4-4e88-ba23-4cb57230c594" providerId="ADAL" clId="{24F58DCD-F390-4AEC-A31A-83098421CBE6}" dt="2023-07-03T05:43:56.805" v="2092" actId="478"/>
          <ac:picMkLst>
            <pc:docMk/>
            <pc:sldMk cId="3604276492" sldId="318"/>
            <ac:picMk id="7" creationId="{0A573466-B506-BE73-CBC0-88633508A137}"/>
          </ac:picMkLst>
        </pc:picChg>
        <pc:picChg chg="add mod">
          <ac:chgData name="Nino Philip Ramones" userId="1068934f-e3b4-4e88-ba23-4cb57230c594" providerId="ADAL" clId="{24F58DCD-F390-4AEC-A31A-83098421CBE6}" dt="2023-07-03T05:44:39.380" v="2111" actId="1035"/>
          <ac:picMkLst>
            <pc:docMk/>
            <pc:sldMk cId="3604276492" sldId="318"/>
            <ac:picMk id="8" creationId="{AF91C839-D5C1-92C3-FF9A-7304FAC8B57E}"/>
          </ac:picMkLst>
        </pc:picChg>
      </pc:sldChg>
      <pc:sldChg chg="addSp delSp modSp add mod">
        <pc:chgData name="Nino Philip Ramones" userId="1068934f-e3b4-4e88-ba23-4cb57230c594" providerId="ADAL" clId="{24F58DCD-F390-4AEC-A31A-83098421CBE6}" dt="2023-07-03T05:55:20.141" v="3902" actId="20577"/>
        <pc:sldMkLst>
          <pc:docMk/>
          <pc:sldMk cId="3148705345" sldId="319"/>
        </pc:sldMkLst>
        <pc:spChg chg="mod">
          <ac:chgData name="Nino Philip Ramones" userId="1068934f-e3b4-4e88-ba23-4cb57230c594" providerId="ADAL" clId="{24F58DCD-F390-4AEC-A31A-83098421CBE6}" dt="2023-07-03T05:50:43.457" v="3121" actId="20577"/>
          <ac:spMkLst>
            <pc:docMk/>
            <pc:sldMk cId="3148705345" sldId="319"/>
            <ac:spMk id="2" creationId="{05373617-D585-BAF0-0B5B-D2CF324A4D6B}"/>
          </ac:spMkLst>
        </pc:spChg>
        <pc:spChg chg="mod">
          <ac:chgData name="Nino Philip Ramones" userId="1068934f-e3b4-4e88-ba23-4cb57230c594" providerId="ADAL" clId="{24F58DCD-F390-4AEC-A31A-83098421CBE6}" dt="2023-07-03T05:55:20.141" v="3902" actId="20577"/>
          <ac:spMkLst>
            <pc:docMk/>
            <pc:sldMk cId="3148705345" sldId="319"/>
            <ac:spMk id="6" creationId="{1C139C71-43D8-DA15-F46A-8598CDF1F78A}"/>
          </ac:spMkLst>
        </pc:spChg>
        <pc:spChg chg="mod">
          <ac:chgData name="Nino Philip Ramones" userId="1068934f-e3b4-4e88-ba23-4cb57230c594" providerId="ADAL" clId="{24F58DCD-F390-4AEC-A31A-83098421CBE6}" dt="2023-07-03T05:52:42.605" v="3361" actId="20577"/>
          <ac:spMkLst>
            <pc:docMk/>
            <pc:sldMk cId="3148705345" sldId="319"/>
            <ac:spMk id="12" creationId="{A03D9DDB-0911-CCC6-289E-FE03CE9C7E57}"/>
          </ac:spMkLst>
        </pc:spChg>
        <pc:picChg chg="add mod">
          <ac:chgData name="Nino Philip Ramones" userId="1068934f-e3b4-4e88-ba23-4cb57230c594" providerId="ADAL" clId="{24F58DCD-F390-4AEC-A31A-83098421CBE6}" dt="2023-07-03T05:51:05.932" v="3128" actId="1076"/>
          <ac:picMkLst>
            <pc:docMk/>
            <pc:sldMk cId="3148705345" sldId="319"/>
            <ac:picMk id="7" creationId="{D67C4331-2B2E-9181-0F27-5D4C0887B7E3}"/>
          </ac:picMkLst>
        </pc:picChg>
        <pc:picChg chg="del">
          <ac:chgData name="Nino Philip Ramones" userId="1068934f-e3b4-4e88-ba23-4cb57230c594" providerId="ADAL" clId="{24F58DCD-F390-4AEC-A31A-83098421CBE6}" dt="2023-07-03T05:50:06.955" v="3066" actId="478"/>
          <ac:picMkLst>
            <pc:docMk/>
            <pc:sldMk cId="3148705345" sldId="319"/>
            <ac:picMk id="8" creationId="{AF91C839-D5C1-92C3-FF9A-7304FAC8B57E}"/>
          </ac:picMkLst>
        </pc:picChg>
      </pc:sldChg>
      <pc:sldChg chg="addSp delSp modSp add mod">
        <pc:chgData name="Nino Philip Ramones" userId="1068934f-e3b4-4e88-ba23-4cb57230c594" providerId="ADAL" clId="{24F58DCD-F390-4AEC-A31A-83098421CBE6}" dt="2023-07-03T06:01:16.333" v="4856" actId="2711"/>
        <pc:sldMkLst>
          <pc:docMk/>
          <pc:sldMk cId="3334872130" sldId="320"/>
        </pc:sldMkLst>
        <pc:spChg chg="mod">
          <ac:chgData name="Nino Philip Ramones" userId="1068934f-e3b4-4e88-ba23-4cb57230c594" providerId="ADAL" clId="{24F58DCD-F390-4AEC-A31A-83098421CBE6}" dt="2023-07-03T05:55:29.478" v="3918" actId="20577"/>
          <ac:spMkLst>
            <pc:docMk/>
            <pc:sldMk cId="3334872130" sldId="320"/>
            <ac:spMk id="2" creationId="{05373617-D585-BAF0-0B5B-D2CF324A4D6B}"/>
          </ac:spMkLst>
        </pc:spChg>
        <pc:spChg chg="del">
          <ac:chgData name="Nino Philip Ramones" userId="1068934f-e3b4-4e88-ba23-4cb57230c594" providerId="ADAL" clId="{24F58DCD-F390-4AEC-A31A-83098421CBE6}" dt="2023-07-03T05:57:11.992" v="4196" actId="478"/>
          <ac:spMkLst>
            <pc:docMk/>
            <pc:sldMk cId="3334872130" sldId="320"/>
            <ac:spMk id="6" creationId="{1C139C71-43D8-DA15-F46A-8598CDF1F78A}"/>
          </ac:spMkLst>
        </pc:spChg>
        <pc:spChg chg="mod">
          <ac:chgData name="Nino Philip Ramones" userId="1068934f-e3b4-4e88-ba23-4cb57230c594" providerId="ADAL" clId="{24F58DCD-F390-4AEC-A31A-83098421CBE6}" dt="2023-07-03T05:57:37.891" v="4209" actId="1036"/>
          <ac:spMkLst>
            <pc:docMk/>
            <pc:sldMk cId="3334872130" sldId="320"/>
            <ac:spMk id="12" creationId="{A03D9DDB-0911-CCC6-289E-FE03CE9C7E57}"/>
          </ac:spMkLst>
        </pc:spChg>
        <pc:spChg chg="add mod">
          <ac:chgData name="Nino Philip Ramones" userId="1068934f-e3b4-4e88-ba23-4cb57230c594" providerId="ADAL" clId="{24F58DCD-F390-4AEC-A31A-83098421CBE6}" dt="2023-07-03T06:01:16.333" v="4856" actId="2711"/>
          <ac:spMkLst>
            <pc:docMk/>
            <pc:sldMk cId="3334872130" sldId="320"/>
            <ac:spMk id="14" creationId="{FB76228B-9817-014B-42CC-6286627DDC2E}"/>
          </ac:spMkLst>
        </pc:spChg>
        <pc:picChg chg="del">
          <ac:chgData name="Nino Philip Ramones" userId="1068934f-e3b4-4e88-ba23-4cb57230c594" providerId="ADAL" clId="{24F58DCD-F390-4AEC-A31A-83098421CBE6}" dt="2023-07-03T05:55:31.811" v="3919" actId="478"/>
          <ac:picMkLst>
            <pc:docMk/>
            <pc:sldMk cId="3334872130" sldId="320"/>
            <ac:picMk id="7" creationId="{D67C4331-2B2E-9181-0F27-5D4C0887B7E3}"/>
          </ac:picMkLst>
        </pc:picChg>
        <pc:picChg chg="add mod">
          <ac:chgData name="Nino Philip Ramones" userId="1068934f-e3b4-4e88-ba23-4cb57230c594" providerId="ADAL" clId="{24F58DCD-F390-4AEC-A31A-83098421CBE6}" dt="2023-07-03T05:57:28.482" v="4204" actId="1036"/>
          <ac:picMkLst>
            <pc:docMk/>
            <pc:sldMk cId="3334872130" sldId="320"/>
            <ac:picMk id="8" creationId="{7EC9434F-7E6F-8922-0DE5-303C938531F8}"/>
          </ac:picMkLst>
        </pc:picChg>
        <pc:picChg chg="add del mod">
          <ac:chgData name="Nino Philip Ramones" userId="1068934f-e3b4-4e88-ba23-4cb57230c594" providerId="ADAL" clId="{24F58DCD-F390-4AEC-A31A-83098421CBE6}" dt="2023-07-03T05:57:50.886" v="4210" actId="478"/>
          <ac:picMkLst>
            <pc:docMk/>
            <pc:sldMk cId="3334872130" sldId="320"/>
            <ac:picMk id="10" creationId="{D911A8A4-8194-2B9B-28F1-24173D0844AB}"/>
          </ac:picMkLst>
        </pc:picChg>
      </pc:sldChg>
      <pc:sldChg chg="addSp delSp modSp add mod">
        <pc:chgData name="Nino Philip Ramones" userId="1068934f-e3b4-4e88-ba23-4cb57230c594" providerId="ADAL" clId="{24F58DCD-F390-4AEC-A31A-83098421CBE6}" dt="2023-07-03T06:10:18.445" v="6216" actId="2711"/>
        <pc:sldMkLst>
          <pc:docMk/>
          <pc:sldMk cId="1584875263" sldId="321"/>
        </pc:sldMkLst>
        <pc:spChg chg="mod">
          <ac:chgData name="Nino Philip Ramones" userId="1068934f-e3b4-4e88-ba23-4cb57230c594" providerId="ADAL" clId="{24F58DCD-F390-4AEC-A31A-83098421CBE6}" dt="2023-07-03T06:01:45.873" v="4875" actId="20577"/>
          <ac:spMkLst>
            <pc:docMk/>
            <pc:sldMk cId="1584875263" sldId="321"/>
            <ac:spMk id="2" creationId="{05373617-D585-BAF0-0B5B-D2CF324A4D6B}"/>
          </ac:spMkLst>
        </pc:spChg>
        <pc:spChg chg="mod">
          <ac:chgData name="Nino Philip Ramones" userId="1068934f-e3b4-4e88-ba23-4cb57230c594" providerId="ADAL" clId="{24F58DCD-F390-4AEC-A31A-83098421CBE6}" dt="2023-07-03T06:10:00.726" v="6212" actId="20577"/>
          <ac:spMkLst>
            <pc:docMk/>
            <pc:sldMk cId="1584875263" sldId="321"/>
            <ac:spMk id="12" creationId="{A03D9DDB-0911-CCC6-289E-FE03CE9C7E57}"/>
          </ac:spMkLst>
        </pc:spChg>
        <pc:spChg chg="mod">
          <ac:chgData name="Nino Philip Ramones" userId="1068934f-e3b4-4e88-ba23-4cb57230c594" providerId="ADAL" clId="{24F58DCD-F390-4AEC-A31A-83098421CBE6}" dt="2023-07-03T06:10:18.445" v="6216" actId="2711"/>
          <ac:spMkLst>
            <pc:docMk/>
            <pc:sldMk cId="1584875263" sldId="321"/>
            <ac:spMk id="14" creationId="{FB76228B-9817-014B-42CC-6286627DDC2E}"/>
          </ac:spMkLst>
        </pc:spChg>
        <pc:picChg chg="add mod">
          <ac:chgData name="Nino Philip Ramones" userId="1068934f-e3b4-4e88-ba23-4cb57230c594" providerId="ADAL" clId="{24F58DCD-F390-4AEC-A31A-83098421CBE6}" dt="2023-07-03T06:08:21.507" v="6013" actId="14100"/>
          <ac:picMkLst>
            <pc:docMk/>
            <pc:sldMk cId="1584875263" sldId="321"/>
            <ac:picMk id="6" creationId="{AE4B16BC-FEFE-B3DF-A0DA-43584A43B7A4}"/>
          </ac:picMkLst>
        </pc:picChg>
        <pc:picChg chg="del">
          <ac:chgData name="Nino Philip Ramones" userId="1068934f-e3b4-4e88-ba23-4cb57230c594" providerId="ADAL" clId="{24F58DCD-F390-4AEC-A31A-83098421CBE6}" dt="2023-07-03T06:01:47.451" v="4876" actId="478"/>
          <ac:picMkLst>
            <pc:docMk/>
            <pc:sldMk cId="1584875263" sldId="321"/>
            <ac:picMk id="8" creationId="{7EC9434F-7E6F-8922-0DE5-303C938531F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7/4/2023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8</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3.png"/><Relationship Id="rId12" Type="http://schemas.openxmlformats.org/officeDocument/2006/relationships/hyperlink" Target="http://cs.stackexchange.com/questions/56108/what-is-the-difference-between-finite-automata-and-b%C3%BCchi-automata/57934" TargetMode="External"/><Relationship Id="rId2" Type="http://schemas.openxmlformats.org/officeDocument/2006/relationships/image" Target="../media/image1.png"/><Relationship Id="rId16" Type="http://schemas.openxmlformats.org/officeDocument/2006/relationships/hyperlink" Target="http://flickr.com/photos/checoo/719997328" TargetMode="Externa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jpg"/><Relationship Id="rId5" Type="http://schemas.openxmlformats.org/officeDocument/2006/relationships/image" Target="../media/image2.png"/><Relationship Id="rId15" Type="http://schemas.openxmlformats.org/officeDocument/2006/relationships/image" Target="../media/image6.jpg"/><Relationship Id="rId10" Type="http://schemas.openxmlformats.org/officeDocument/2006/relationships/hyperlink" Target="https://creativecommons.org/licenses/by-nc-nd/3.0/" TargetMode="External"/><Relationship Id="rId4" Type="http://schemas.openxmlformats.org/officeDocument/2006/relationships/hyperlink" Target="https://www.flickr.com/photos/dkeyjon/1831743577" TargetMode="External"/><Relationship Id="rId9" Type="http://schemas.openxmlformats.org/officeDocument/2006/relationships/hyperlink" Target="https://github.com/npcrmns/App-Physics-157/tree/main" TargetMode="External"/><Relationship Id="rId14" Type="http://schemas.openxmlformats.org/officeDocument/2006/relationships/hyperlink" Target="http://cs.stackexchange.com/questions/47560/is-it-possible-to-shorten-this-finite-automata-transition-graph"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natureofcode.com/book/chapter-7-cellular-automata/"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mathworld.wolfram.com/ElementaryCellularAutomaton.html" TargetMode="Externa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wikipedia.org/wiki/Cellular_automaton#:~:text=Elementary%20cellular%20automata,-Main%20article%3A%20Elementary&amp;text=A%20cell%20and%20its%20two,28%20%3D%20256%20possible%20rules." TargetMode="Externa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ellular_automaton" TargetMode="External"/><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pcrmns/App-Physics-157/tree/main" TargetMode="External"/><Relationship Id="rId7" Type="http://schemas.openxmlformats.org/officeDocument/2006/relationships/hyperlink" Target="https://conwaylife.com/wiki/Wolfram%27s_classification#Class_three_cellular_automata"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natureofcode.com/book/chapter-7-cellular-automata/" TargetMode="External"/><Relationship Id="rId5" Type="http://schemas.openxmlformats.org/officeDocument/2006/relationships/hyperlink" Target="https://mathworld.wolfram.com/ElementaryCellularAutomaton.html" TargetMode="External"/><Relationship Id="rId4" Type="http://schemas.openxmlformats.org/officeDocument/2006/relationships/hyperlink" Target="https://github.com/AllenDowney/ThinkComplexity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blurry, laser&#10;&#10;Description automatically generated">
            <a:extLst>
              <a:ext uri="{FF2B5EF4-FFF2-40B4-BE49-F238E27FC236}">
                <a16:creationId xmlns:a16="http://schemas.microsoft.com/office/drawing/2014/main" id="{81AFE020-EE52-028A-F1B3-5B309C216182}"/>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57998" y="1664399"/>
            <a:ext cx="3496000" cy="2252782"/>
          </a:xfrm>
          <a:prstGeom prst="rect">
            <a:avLst/>
          </a:prstGeom>
        </p:spPr>
      </p:pic>
      <p:pic>
        <p:nvPicPr>
          <p:cNvPr id="22" name="Picture 21" descr="Abstract light trails against black background">
            <a:extLst>
              <a:ext uri="{FF2B5EF4-FFF2-40B4-BE49-F238E27FC236}">
                <a16:creationId xmlns:a16="http://schemas.microsoft.com/office/drawing/2014/main" id="{78BD71C9-8DBA-4643-5373-D7DE98BFDA6C}"/>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52356" y="4211829"/>
            <a:ext cx="3514341" cy="2349181"/>
          </a:xfrm>
          <a:prstGeom prst="rect">
            <a:avLst/>
          </a:prstGeom>
        </p:spPr>
      </p:pic>
      <p:pic>
        <p:nvPicPr>
          <p:cNvPr id="11" name="Picture 10" descr="Abstract image of vibrant red light trails">
            <a:extLst>
              <a:ext uri="{FF2B5EF4-FFF2-40B4-BE49-F238E27FC236}">
                <a16:creationId xmlns:a16="http://schemas.microsoft.com/office/drawing/2014/main" id="{94AB2FB8-E06C-C5DA-5702-4F166E1B0AD4}"/>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85013" y="6855656"/>
            <a:ext cx="3480247" cy="2484434"/>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301776"/>
            <a:ext cx="8759476" cy="2308324"/>
          </a:xfrm>
          <a:prstGeom prst="rect">
            <a:avLst/>
          </a:prstGeom>
          <a:noFill/>
        </p:spPr>
        <p:txBody>
          <a:bodyPr wrap="square" rtlCol="0">
            <a:spAutoFit/>
          </a:bodyPr>
          <a:lstStyle/>
          <a:p>
            <a:r>
              <a:rPr lang="en-US" sz="7200" dirty="0">
                <a:solidFill>
                  <a:schemeClr val="tx1">
                    <a:lumMod val="85000"/>
                    <a:lumOff val="15000"/>
                  </a:schemeClr>
                </a:solidFill>
                <a:latin typeface="Altero" panose="00000500000000000000" pitchFamily="50" charset="0"/>
              </a:rPr>
              <a:t>CELLULAR AUTOMATON</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62500"/>
            <a:ext cx="5086649"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COMPLEXITY SCIENCE – MODULE 3</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9"/>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1597938"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JULY 3,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3477DD6-20F8-B844-531F-A4D45B04E6BF}"/>
              </a:ext>
            </a:extLst>
          </p:cNvPr>
          <p:cNvSpPr txBox="1"/>
          <p:nvPr/>
        </p:nvSpPr>
        <p:spPr>
          <a:xfrm>
            <a:off x="9485012" y="9381762"/>
            <a:ext cx="3480247" cy="230832"/>
          </a:xfrm>
          <a:prstGeom prst="rect">
            <a:avLst/>
          </a:prstGeom>
          <a:noFill/>
        </p:spPr>
        <p:txBody>
          <a:bodyPr wrap="square" rtlCol="0">
            <a:spAutoFit/>
          </a:bodyPr>
          <a:lstStyle/>
          <a:p>
            <a:pPr algn="ctr"/>
            <a:r>
              <a:rPr lang="en-US" sz="900" dirty="0">
                <a:latin typeface="Aileron Light" panose="00000400000000000000" pitchFamily="50" charset="0"/>
                <a:hlinkClick r:id="rId4" tooltip="https://www.flickr.com/photos/dkeyjon/1831743577"/>
              </a:rPr>
              <a:t>This Photo</a:t>
            </a:r>
            <a:r>
              <a:rPr lang="en-US" sz="900" dirty="0">
                <a:latin typeface="Aileron Light" panose="00000400000000000000" pitchFamily="50" charset="0"/>
              </a:rPr>
              <a:t> by Unknown Author is licensed under </a:t>
            </a:r>
            <a:r>
              <a:rPr lang="en-US" sz="900" dirty="0">
                <a:latin typeface="Aileron Light" panose="00000400000000000000" pitchFamily="50" charset="0"/>
                <a:hlinkClick r:id="rId10" tooltip="https://creativecommons.org/licenses/by-nc-nd/3.0/"/>
              </a:rPr>
              <a:t>CC BY-NC-ND</a:t>
            </a:r>
            <a:endParaRPr lang="en-US" sz="900" dirty="0">
              <a:latin typeface="Aileron Light" panose="00000400000000000000" pitchFamily="50" charset="0"/>
            </a:endParaRPr>
          </a:p>
        </p:txBody>
      </p:sp>
      <p:pic>
        <p:nvPicPr>
          <p:cNvPr id="3" name="Picture 2" descr="A picture containing circle, diagram, drawing, sketch&#10;&#10;Description automatically generated">
            <a:extLst>
              <a:ext uri="{FF2B5EF4-FFF2-40B4-BE49-F238E27FC236}">
                <a16:creationId xmlns:a16="http://schemas.microsoft.com/office/drawing/2014/main" id="{653C4404-8E24-A62B-EA4F-9F77F33F0816}"/>
              </a:ext>
            </a:extLst>
          </p:cNvPr>
          <p:cNvPicPr>
            <a:picLocks noChangeAspect="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459613" y="6855647"/>
            <a:ext cx="3570588" cy="2519048"/>
          </a:xfrm>
          <a:prstGeom prst="rect">
            <a:avLst/>
          </a:prstGeom>
        </p:spPr>
      </p:pic>
      <p:pic>
        <p:nvPicPr>
          <p:cNvPr id="24" name="Picture 23" descr="A picture containing line, diagram&#10;&#10;Description automatically generated">
            <a:extLst>
              <a:ext uri="{FF2B5EF4-FFF2-40B4-BE49-F238E27FC236}">
                <a16:creationId xmlns:a16="http://schemas.microsoft.com/office/drawing/2014/main" id="{884D0D9B-866A-4404-589E-3FB96F65DA0C}"/>
              </a:ext>
            </a:extLst>
          </p:cNvPr>
          <p:cNvPicPr>
            <a:picLocks noChangeAspect="1"/>
          </p:cNvPicPr>
          <p:nvPr/>
        </p:nvPicPr>
        <p:blipFill>
          <a:blip r:embed="rId13">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445276" y="4211824"/>
            <a:ext cx="3539204" cy="2349179"/>
          </a:xfrm>
          <a:prstGeom prst="rect">
            <a:avLst/>
          </a:prstGeom>
        </p:spPr>
      </p:pic>
      <p:pic>
        <p:nvPicPr>
          <p:cNvPr id="30" name="Picture 29" descr="A picture containing art, pattern, symmetry, circle&#10;&#10;Description automatically generated">
            <a:extLst>
              <a:ext uri="{FF2B5EF4-FFF2-40B4-BE49-F238E27FC236}">
                <a16:creationId xmlns:a16="http://schemas.microsoft.com/office/drawing/2014/main" id="{A218E5D5-660C-6C18-CE52-4697433CBF96}"/>
              </a:ext>
            </a:extLst>
          </p:cNvPr>
          <p:cNvPicPr>
            <a:picLocks noChangeAspect="1"/>
          </p:cNvPicPr>
          <p:nvPr/>
        </p:nvPicPr>
        <p:blipFill>
          <a:blip r:embed="rId15">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459612" y="1664399"/>
            <a:ext cx="3494386" cy="2252780"/>
          </a:xfrm>
          <a:prstGeom prst="rect">
            <a:avLst/>
          </a:prstGeom>
        </p:spPr>
      </p:pic>
    </p:spTree>
    <p:extLst>
      <p:ext uri="{BB962C8B-B14F-4D97-AF65-F5344CB8AC3E}">
        <p14:creationId xmlns:p14="http://schemas.microsoft.com/office/powerpoint/2010/main" val="290222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324100"/>
            <a:ext cx="5617649" cy="6632072"/>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The concept of </a:t>
            </a:r>
            <a:r>
              <a:rPr lang="en-US" sz="2200" dirty="0">
                <a:latin typeface="Aileron Heavy" panose="00000A00000000000000" pitchFamily="50" charset="0"/>
              </a:rPr>
              <a:t>cellular automaton (CA) </a:t>
            </a:r>
            <a:r>
              <a:rPr lang="en-US" sz="2200" dirty="0">
                <a:latin typeface="Aileron Regular" panose="020B0604020202020204" charset="0"/>
              </a:rPr>
              <a:t>is built on the idea of a system of many objects that have </a:t>
            </a:r>
            <a:r>
              <a:rPr lang="en-US" sz="2200" dirty="0">
                <a:latin typeface="Aileron Heavy" panose="00000A00000000000000" pitchFamily="50" charset="0"/>
              </a:rPr>
              <a:t>varying states </a:t>
            </a:r>
            <a:r>
              <a:rPr lang="en-US" sz="2200" dirty="0">
                <a:latin typeface="Aileron Regular" panose="020B0604020202020204" charset="0"/>
              </a:rPr>
              <a:t>over time, contrary to such agent-based models  where an element generally exists in only one state and remained as the same type of object over time. In principle, CA is a </a:t>
            </a:r>
            <a:r>
              <a:rPr lang="en-US" sz="2200" dirty="0">
                <a:latin typeface="Aileron Heavy" panose="00000A00000000000000" pitchFamily="50" charset="0"/>
              </a:rPr>
              <a:t>model of a system of cell objects </a:t>
            </a:r>
            <a:r>
              <a:rPr lang="en-US" sz="2200" dirty="0">
                <a:latin typeface="Aileron Regular" panose="020B0604020202020204" charset="0"/>
              </a:rPr>
              <a:t>defined by a </a:t>
            </a:r>
            <a:r>
              <a:rPr lang="en-US" sz="2200" dirty="0">
                <a:latin typeface="Aileron Heavy" panose="00000A00000000000000" pitchFamily="50" charset="0"/>
              </a:rPr>
              <a:t>grid</a:t>
            </a:r>
            <a:r>
              <a:rPr lang="en-US" sz="2200" dirty="0">
                <a:latin typeface="Aileron Regular" panose="020B0604020202020204" charset="0"/>
              </a:rPr>
              <a:t> where the cells are contained. Each cell has their own </a:t>
            </a:r>
            <a:r>
              <a:rPr lang="en-US" sz="2200" dirty="0">
                <a:latin typeface="Aileron Heavy" panose="00000A00000000000000" pitchFamily="50" charset="0"/>
              </a:rPr>
              <a:t>state</a:t>
            </a:r>
            <a:r>
              <a:rPr lang="en-US" sz="2200" dirty="0">
                <a:latin typeface="Aileron Regular" panose="020B0604020202020204" charset="0"/>
              </a:rPr>
              <a:t>, which can be typically finite but in practice, 0 or 1 is used to represent “alive” or “dead” or “on” and “off” states. Each cell has also a defined</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498540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INTRODUCTION</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912897" y="463800"/>
              <a:ext cx="319350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CELLULAR AUTOMATON</a:t>
              </a:r>
              <a:endParaRPr lang="en-US" sz="1600" dirty="0">
                <a:solidFill>
                  <a:schemeClr val="tx1">
                    <a:lumMod val="85000"/>
                    <a:lumOff val="15000"/>
                  </a:schemeClr>
                </a:solidFill>
                <a:latin typeface="Aileron Regular" panose="020B0604020202020204" charset="0"/>
              </a:endParaRPr>
            </a:p>
          </p:txBody>
        </p:sp>
      </p:grpSp>
      <p:pic>
        <p:nvPicPr>
          <p:cNvPr id="1026" name="Picture 2" descr="Nature of Code Image">
            <a:extLst>
              <a:ext uri="{FF2B5EF4-FFF2-40B4-BE49-F238E27FC236}">
                <a16:creationId xmlns:a16="http://schemas.microsoft.com/office/drawing/2014/main" id="{7A93612A-424C-0773-089F-2222C85D04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35" r="32222"/>
          <a:stretch/>
        </p:blipFill>
        <p:spPr bwMode="auto">
          <a:xfrm>
            <a:off x="6379649" y="1547284"/>
            <a:ext cx="6726751" cy="54562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DE39E4-9FFE-A61D-EBF7-9EB3ECD2C5E3}"/>
              </a:ext>
            </a:extLst>
          </p:cNvPr>
          <p:cNvSpPr txBox="1"/>
          <p:nvPr/>
        </p:nvSpPr>
        <p:spPr>
          <a:xfrm>
            <a:off x="6815698" y="7166553"/>
            <a:ext cx="6290702" cy="872547"/>
          </a:xfrm>
          <a:prstGeom prst="rect">
            <a:avLst/>
          </a:prstGeom>
          <a:noFill/>
        </p:spPr>
        <p:txBody>
          <a:bodyPr wrap="square" rtlCol="0">
            <a:spAutoFit/>
          </a:bodyPr>
          <a:lstStyle/>
          <a:p>
            <a:pPr algn="just">
              <a:lnSpc>
                <a:spcPct val="150000"/>
              </a:lnSpc>
            </a:pPr>
            <a:r>
              <a:rPr lang="en-US" dirty="0">
                <a:latin typeface="Aileron Regular" panose="020B0604020202020204" charset="0"/>
              </a:rPr>
              <a:t>Figure 1. A neighborhood of cells in the cellular automaton theory. Figure referenced from </a:t>
            </a:r>
            <a:r>
              <a:rPr lang="en-US" dirty="0">
                <a:latin typeface="Aileron Regular" panose="020B0604020202020204" charset="0"/>
                <a:hlinkClick r:id="rId3"/>
              </a:rPr>
              <a:t>The Nature of Code</a:t>
            </a:r>
            <a:r>
              <a:rPr lang="en-US" dirty="0">
                <a:latin typeface="Aileron Regular" panose="020B0604020202020204" charset="0"/>
              </a:rPr>
              <a:t>.</a:t>
            </a:r>
          </a:p>
        </p:txBody>
      </p:sp>
      <p:sp>
        <p:nvSpPr>
          <p:cNvPr id="4" name="TextBox 3">
            <a:extLst>
              <a:ext uri="{FF2B5EF4-FFF2-40B4-BE49-F238E27FC236}">
                <a16:creationId xmlns:a16="http://schemas.microsoft.com/office/drawing/2014/main" id="{E9E8149A-79BC-8D5F-C668-82CE618F3D59}"/>
              </a:ext>
            </a:extLst>
          </p:cNvPr>
          <p:cNvSpPr txBox="1"/>
          <p:nvPr/>
        </p:nvSpPr>
        <p:spPr>
          <a:xfrm>
            <a:off x="5867400" y="8364773"/>
            <a:ext cx="7086600" cy="538096"/>
          </a:xfrm>
          <a:prstGeom prst="rect">
            <a:avLst/>
          </a:prstGeom>
          <a:noFill/>
        </p:spPr>
        <p:txBody>
          <a:bodyPr wrap="square" rtlCol="0">
            <a:spAutoFit/>
          </a:bodyPr>
          <a:lstStyle/>
          <a:p>
            <a:pPr algn="just">
              <a:lnSpc>
                <a:spcPct val="150000"/>
              </a:lnSpc>
            </a:pPr>
            <a:r>
              <a:rPr lang="en-US" sz="2200" dirty="0">
                <a:latin typeface="Aileron Heavy" panose="00000A00000000000000" pitchFamily="50" charset="0"/>
              </a:rPr>
              <a:t>neighborhood</a:t>
            </a:r>
            <a:r>
              <a:rPr lang="en-US" sz="2200" dirty="0">
                <a:latin typeface="Aileron Regular" panose="020B0604020202020204" charset="0"/>
              </a:rPr>
              <a:t>, which is a list of adjacent cells. In real</a:t>
            </a:r>
          </a:p>
        </p:txBody>
      </p:sp>
      <p:sp>
        <p:nvSpPr>
          <p:cNvPr id="7" name="TextBox 6">
            <a:extLst>
              <a:ext uri="{FF2B5EF4-FFF2-40B4-BE49-F238E27FC236}">
                <a16:creationId xmlns:a16="http://schemas.microsoft.com/office/drawing/2014/main" id="{B00B71D4-D85E-E629-2E39-741EE7682F03}"/>
              </a:ext>
            </a:extLst>
          </p:cNvPr>
          <p:cNvSpPr txBox="1"/>
          <p:nvPr/>
        </p:nvSpPr>
        <p:spPr>
          <a:xfrm>
            <a:off x="784458" y="8849961"/>
            <a:ext cx="12169541" cy="1045927"/>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world, CA comes into play into the study of different </a:t>
            </a:r>
            <a:r>
              <a:rPr lang="en-US" sz="2200" dirty="0">
                <a:latin typeface="Aileron Heavy" panose="00000A00000000000000" pitchFamily="50" charset="0"/>
              </a:rPr>
              <a:t>crystal fractals </a:t>
            </a:r>
            <a:r>
              <a:rPr lang="en-US" sz="2200" dirty="0">
                <a:latin typeface="Aileron Regular" panose="020B0604020202020204" charset="0"/>
              </a:rPr>
              <a:t>where in CA, a set of simple </a:t>
            </a:r>
            <a:r>
              <a:rPr lang="en-US" sz="2200" dirty="0">
                <a:latin typeface="Aileron Heavy" panose="00000A00000000000000" pitchFamily="50" charset="0"/>
              </a:rPr>
              <a:t>set of rules </a:t>
            </a:r>
            <a:r>
              <a:rPr lang="en-US" sz="2200" dirty="0">
                <a:latin typeface="Aileron Regular" panose="020B0604020202020204" charset="0"/>
              </a:rPr>
              <a:t>are defined that would allow the </a:t>
            </a:r>
            <a:r>
              <a:rPr lang="en-US" sz="2200" dirty="0">
                <a:latin typeface="Aileron Heavy" panose="00000A00000000000000" pitchFamily="50" charset="0"/>
              </a:rPr>
              <a:t>replication</a:t>
            </a:r>
            <a:r>
              <a:rPr lang="en-US" sz="2200" dirty="0">
                <a:latin typeface="Aileron Regular" panose="020B0604020202020204" charset="0"/>
              </a:rPr>
              <a:t> of such pattern like reproduction.</a:t>
            </a:r>
          </a:p>
        </p:txBody>
      </p:sp>
    </p:spTree>
    <p:extLst>
      <p:ext uri="{BB962C8B-B14F-4D97-AF65-F5344CB8AC3E}">
        <p14:creationId xmlns:p14="http://schemas.microsoft.com/office/powerpoint/2010/main" val="2474797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324100"/>
            <a:ext cx="12192000" cy="538096"/>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As mentioned, the three key elements of a CA as proposed from </a:t>
            </a:r>
            <a:r>
              <a:rPr lang="en-US" sz="2200" dirty="0">
                <a:latin typeface="Aileron Regular" panose="020B0604020202020204" charset="0"/>
                <a:hlinkClick r:id="rId2"/>
              </a:rPr>
              <a:t>Wolfram</a:t>
            </a:r>
            <a:r>
              <a:rPr lang="en-US" sz="2200" dirty="0">
                <a:latin typeface="Aileron Regular" panose="020B0604020202020204" charset="0"/>
              </a:rPr>
              <a:t> are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485261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ELEMENTS</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912897" y="463800"/>
              <a:ext cx="319350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CELLULAR AUTOMATON</a:t>
              </a:r>
              <a:endParaRPr lang="en-US" sz="1600" dirty="0">
                <a:solidFill>
                  <a:schemeClr val="tx1">
                    <a:lumMod val="85000"/>
                    <a:lumOff val="15000"/>
                  </a:schemeClr>
                </a:solidFill>
                <a:latin typeface="Aileron Regular" panose="020B0604020202020204" charset="0"/>
              </a:endParaRPr>
            </a:p>
          </p:txBody>
        </p:sp>
      </p:grpSp>
      <p:sp>
        <p:nvSpPr>
          <p:cNvPr id="11" name="TextBox 10">
            <a:extLst>
              <a:ext uri="{FF2B5EF4-FFF2-40B4-BE49-F238E27FC236}">
                <a16:creationId xmlns:a16="http://schemas.microsoft.com/office/drawing/2014/main" id="{00FED22F-C39D-6343-947D-76920AA54C8E}"/>
              </a:ext>
            </a:extLst>
          </p:cNvPr>
          <p:cNvSpPr txBox="1"/>
          <p:nvPr/>
        </p:nvSpPr>
        <p:spPr>
          <a:xfrm>
            <a:off x="762000" y="3086100"/>
            <a:ext cx="12192000" cy="538096"/>
          </a:xfrm>
          <a:prstGeom prst="rect">
            <a:avLst/>
          </a:prstGeom>
          <a:noFill/>
        </p:spPr>
        <p:txBody>
          <a:bodyPr wrap="square" rtlCol="0">
            <a:spAutoFit/>
          </a:bodyPr>
          <a:lstStyle/>
          <a:p>
            <a:pPr algn="just">
              <a:lnSpc>
                <a:spcPct val="150000"/>
              </a:lnSpc>
            </a:pPr>
            <a:r>
              <a:rPr lang="en-US" sz="2200" dirty="0">
                <a:highlight>
                  <a:srgbClr val="FFFF00"/>
                </a:highlight>
                <a:latin typeface="Aileron Heavy" panose="00000A00000000000000" pitchFamily="50" charset="0"/>
              </a:rPr>
              <a:t>Grid.</a:t>
            </a:r>
            <a:r>
              <a:rPr lang="en-US" sz="2200" dirty="0">
                <a:latin typeface="Aileron Heavy" panose="00000A00000000000000" pitchFamily="50" charset="0"/>
              </a:rPr>
              <a:t> </a:t>
            </a:r>
            <a:r>
              <a:rPr lang="en-US" sz="2200" dirty="0">
                <a:latin typeface="Aileron Regular" panose="020B0604020202020204" charset="0"/>
              </a:rPr>
              <a:t>This can be represented by a simple one-dimensional line or array of cells</a:t>
            </a:r>
          </a:p>
        </p:txBody>
      </p:sp>
      <p:pic>
        <p:nvPicPr>
          <p:cNvPr id="13" name="Picture 12">
            <a:extLst>
              <a:ext uri="{FF2B5EF4-FFF2-40B4-BE49-F238E27FC236}">
                <a16:creationId xmlns:a16="http://schemas.microsoft.com/office/drawing/2014/main" id="{80A7A932-CC61-7444-26E7-B1330E59792B}"/>
              </a:ext>
            </a:extLst>
          </p:cNvPr>
          <p:cNvPicPr>
            <a:picLocks noChangeAspect="1"/>
          </p:cNvPicPr>
          <p:nvPr/>
        </p:nvPicPr>
        <p:blipFill>
          <a:blip r:embed="rId3"/>
          <a:stretch>
            <a:fillRect/>
          </a:stretch>
        </p:blipFill>
        <p:spPr>
          <a:xfrm>
            <a:off x="2174748" y="3743524"/>
            <a:ext cx="9366504" cy="1066802"/>
          </a:xfrm>
          <a:prstGeom prst="rect">
            <a:avLst/>
          </a:prstGeom>
        </p:spPr>
      </p:pic>
      <p:sp>
        <p:nvSpPr>
          <p:cNvPr id="14" name="TextBox 13">
            <a:extLst>
              <a:ext uri="{FF2B5EF4-FFF2-40B4-BE49-F238E27FC236}">
                <a16:creationId xmlns:a16="http://schemas.microsoft.com/office/drawing/2014/main" id="{1A61F2D0-9FB1-D7BD-331A-EE7D6D1DBA30}"/>
              </a:ext>
            </a:extLst>
          </p:cNvPr>
          <p:cNvSpPr txBox="1"/>
          <p:nvPr/>
        </p:nvSpPr>
        <p:spPr>
          <a:xfrm>
            <a:off x="762000" y="5079947"/>
            <a:ext cx="12192000" cy="538096"/>
          </a:xfrm>
          <a:prstGeom prst="rect">
            <a:avLst/>
          </a:prstGeom>
          <a:noFill/>
        </p:spPr>
        <p:txBody>
          <a:bodyPr wrap="square" rtlCol="0">
            <a:spAutoFit/>
          </a:bodyPr>
          <a:lstStyle/>
          <a:p>
            <a:pPr algn="just">
              <a:lnSpc>
                <a:spcPct val="150000"/>
              </a:lnSpc>
            </a:pPr>
            <a:r>
              <a:rPr lang="en-US" sz="2200" dirty="0">
                <a:highlight>
                  <a:srgbClr val="FFFF00"/>
                </a:highlight>
                <a:latin typeface="Aileron Heavy" panose="00000A00000000000000" pitchFamily="50" charset="0"/>
              </a:rPr>
              <a:t>States.</a:t>
            </a:r>
            <a:r>
              <a:rPr lang="en-US" sz="2200" dirty="0">
                <a:latin typeface="Aileron Heavy" panose="00000A00000000000000" pitchFamily="50" charset="0"/>
              </a:rPr>
              <a:t> </a:t>
            </a:r>
            <a:r>
              <a:rPr lang="en-US" sz="2200" dirty="0">
                <a:latin typeface="Aileron Regular" panose="020B0604020202020204" charset="0"/>
              </a:rPr>
              <a:t>Let us say, 0 or 1 are the only allowed states for our system, the simplest perhaps!</a:t>
            </a:r>
          </a:p>
        </p:txBody>
      </p:sp>
      <p:pic>
        <p:nvPicPr>
          <p:cNvPr id="16" name="Picture 15">
            <a:extLst>
              <a:ext uri="{FF2B5EF4-FFF2-40B4-BE49-F238E27FC236}">
                <a16:creationId xmlns:a16="http://schemas.microsoft.com/office/drawing/2014/main" id="{D239756A-61E7-D31E-351B-642529573A15}"/>
              </a:ext>
            </a:extLst>
          </p:cNvPr>
          <p:cNvPicPr>
            <a:picLocks noChangeAspect="1"/>
          </p:cNvPicPr>
          <p:nvPr/>
        </p:nvPicPr>
        <p:blipFill>
          <a:blip r:embed="rId4"/>
          <a:stretch>
            <a:fillRect/>
          </a:stretch>
        </p:blipFill>
        <p:spPr>
          <a:xfrm>
            <a:off x="2174748" y="5887664"/>
            <a:ext cx="9366504" cy="1019264"/>
          </a:xfrm>
          <a:prstGeom prst="rect">
            <a:avLst/>
          </a:prstGeom>
        </p:spPr>
      </p:pic>
      <p:sp>
        <p:nvSpPr>
          <p:cNvPr id="17" name="TextBox 16">
            <a:extLst>
              <a:ext uri="{FF2B5EF4-FFF2-40B4-BE49-F238E27FC236}">
                <a16:creationId xmlns:a16="http://schemas.microsoft.com/office/drawing/2014/main" id="{DE541307-13FC-17D6-42FE-0F324C01CAE0}"/>
              </a:ext>
            </a:extLst>
          </p:cNvPr>
          <p:cNvSpPr txBox="1"/>
          <p:nvPr/>
        </p:nvSpPr>
        <p:spPr>
          <a:xfrm>
            <a:off x="762000" y="7073794"/>
            <a:ext cx="12192000" cy="1133067"/>
          </a:xfrm>
          <a:prstGeom prst="rect">
            <a:avLst/>
          </a:prstGeom>
          <a:noFill/>
        </p:spPr>
        <p:txBody>
          <a:bodyPr wrap="square" rtlCol="0">
            <a:spAutoFit/>
          </a:bodyPr>
          <a:lstStyle/>
          <a:p>
            <a:pPr algn="just">
              <a:lnSpc>
                <a:spcPct val="150000"/>
              </a:lnSpc>
            </a:pPr>
            <a:r>
              <a:rPr lang="en-US" sz="2200" dirty="0" err="1">
                <a:highlight>
                  <a:srgbClr val="FFFF00"/>
                </a:highlight>
                <a:latin typeface="Aileron Heavy" panose="00000A00000000000000" pitchFamily="50" charset="0"/>
              </a:rPr>
              <a:t>Neigborhood</a:t>
            </a:r>
            <a:r>
              <a:rPr lang="en-US" sz="2200" dirty="0">
                <a:highlight>
                  <a:srgbClr val="FFFF00"/>
                </a:highlight>
                <a:latin typeface="Aileron Heavy" panose="00000A00000000000000" pitchFamily="50" charset="0"/>
              </a:rPr>
              <a:t>.</a:t>
            </a:r>
            <a:r>
              <a:rPr lang="en-US" sz="2200" dirty="0">
                <a:latin typeface="Aileron Heavy" panose="00000A00000000000000" pitchFamily="50" charset="0"/>
              </a:rPr>
              <a:t> </a:t>
            </a:r>
            <a:r>
              <a:rPr lang="en-US" sz="2400" b="0" i="0" dirty="0">
                <a:solidFill>
                  <a:srgbClr val="000000"/>
                </a:solidFill>
                <a:effectLst/>
                <a:latin typeface="Aileron Regular" panose="020B0604020202020204" charset="0"/>
              </a:rPr>
              <a:t>The simplest neighborhood for any given cell would be the cell itself and its two adjacent neighbors, i.e.</a:t>
            </a:r>
            <a:endParaRPr lang="en-US" sz="2200" dirty="0">
              <a:latin typeface="Aileron Regular" panose="020B0604020202020204" charset="0"/>
            </a:endParaRPr>
          </a:p>
        </p:txBody>
      </p:sp>
      <p:pic>
        <p:nvPicPr>
          <p:cNvPr id="18" name="Picture 17">
            <a:extLst>
              <a:ext uri="{FF2B5EF4-FFF2-40B4-BE49-F238E27FC236}">
                <a16:creationId xmlns:a16="http://schemas.microsoft.com/office/drawing/2014/main" id="{95D1B089-834C-BF39-92B8-AE72776A8698}"/>
              </a:ext>
            </a:extLst>
          </p:cNvPr>
          <p:cNvPicPr>
            <a:picLocks noChangeAspect="1"/>
          </p:cNvPicPr>
          <p:nvPr/>
        </p:nvPicPr>
        <p:blipFill>
          <a:blip r:embed="rId4"/>
          <a:stretch>
            <a:fillRect/>
          </a:stretch>
        </p:blipFill>
        <p:spPr>
          <a:xfrm>
            <a:off x="2174748" y="8362679"/>
            <a:ext cx="9366504" cy="1019264"/>
          </a:xfrm>
          <a:prstGeom prst="rect">
            <a:avLst/>
          </a:prstGeom>
        </p:spPr>
      </p:pic>
      <p:sp>
        <p:nvSpPr>
          <p:cNvPr id="19" name="Rectangle 18">
            <a:extLst>
              <a:ext uri="{FF2B5EF4-FFF2-40B4-BE49-F238E27FC236}">
                <a16:creationId xmlns:a16="http://schemas.microsoft.com/office/drawing/2014/main" id="{4DB5EE78-3E67-6ED1-B1A3-F9D116C45C4F}"/>
              </a:ext>
            </a:extLst>
          </p:cNvPr>
          <p:cNvSpPr/>
          <p:nvPr/>
        </p:nvSpPr>
        <p:spPr>
          <a:xfrm>
            <a:off x="6781800" y="8362679"/>
            <a:ext cx="2971800" cy="1019264"/>
          </a:xfrm>
          <a:prstGeom prst="rect">
            <a:avLst/>
          </a:prstGeom>
          <a:solidFill>
            <a:srgbClr val="FF0000">
              <a:alpha val="30000"/>
            </a:srgbClr>
          </a:solid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738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324100"/>
            <a:ext cx="12192000" cy="1420902"/>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In CA, </a:t>
            </a:r>
            <a:r>
              <a:rPr lang="en-US" sz="2000" dirty="0">
                <a:latin typeface="Aileron Heavy" panose="00000A00000000000000" pitchFamily="50" charset="0"/>
              </a:rPr>
              <a:t>cell generation </a:t>
            </a:r>
            <a:r>
              <a:rPr lang="en-US" sz="2000" dirty="0">
                <a:latin typeface="Aileron Regular" panose="020B0604020202020204" charset="0"/>
              </a:rPr>
              <a:t>or frame count delves into the concept of time about the CA living over a period of time. These can be interpreted as the states of individual cells per generation such that the array of states above it will define the </a:t>
            </a:r>
            <a:r>
              <a:rPr lang="en-US" sz="2000" dirty="0">
                <a:latin typeface="Aileron Heavy" panose="00000A00000000000000" pitchFamily="50" charset="0"/>
              </a:rPr>
              <a:t>succeeding states </a:t>
            </a:r>
            <a:r>
              <a:rPr lang="en-US" sz="2000" dirty="0">
                <a:latin typeface="Aileron Regular" panose="020B0604020202020204" charset="0"/>
              </a:rPr>
              <a:t>that follows it below!</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75235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CELL GENERATION AND STATES</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912897" y="463800"/>
              <a:ext cx="319350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CELLULAR AUTOMATON</a:t>
              </a:r>
              <a:endParaRPr lang="en-US" sz="1600" dirty="0">
                <a:solidFill>
                  <a:schemeClr val="tx1">
                    <a:lumMod val="85000"/>
                    <a:lumOff val="15000"/>
                  </a:schemeClr>
                </a:solidFill>
                <a:latin typeface="Aileron Regular" panose="020B0604020202020204" charset="0"/>
              </a:endParaRPr>
            </a:p>
          </p:txBody>
        </p:sp>
      </p:grpSp>
      <p:pic>
        <p:nvPicPr>
          <p:cNvPr id="4" name="Picture 3">
            <a:extLst>
              <a:ext uri="{FF2B5EF4-FFF2-40B4-BE49-F238E27FC236}">
                <a16:creationId xmlns:a16="http://schemas.microsoft.com/office/drawing/2014/main" id="{153C592C-57F3-2CAF-23F5-F6FA4A05C111}"/>
              </a:ext>
            </a:extLst>
          </p:cNvPr>
          <p:cNvPicPr>
            <a:picLocks noChangeAspect="1"/>
          </p:cNvPicPr>
          <p:nvPr/>
        </p:nvPicPr>
        <p:blipFill>
          <a:blip r:embed="rId2"/>
          <a:stretch>
            <a:fillRect/>
          </a:stretch>
        </p:blipFill>
        <p:spPr>
          <a:xfrm>
            <a:off x="1566339" y="3919781"/>
            <a:ext cx="10583322" cy="2479370"/>
          </a:xfrm>
          <a:prstGeom prst="rect">
            <a:avLst/>
          </a:prstGeom>
        </p:spPr>
      </p:pic>
      <p:sp>
        <p:nvSpPr>
          <p:cNvPr id="7" name="TextBox 6">
            <a:extLst>
              <a:ext uri="{FF2B5EF4-FFF2-40B4-BE49-F238E27FC236}">
                <a16:creationId xmlns:a16="http://schemas.microsoft.com/office/drawing/2014/main" id="{5873A5E9-304D-B74D-AB50-795B8306FE91}"/>
              </a:ext>
            </a:extLst>
          </p:cNvPr>
          <p:cNvSpPr txBox="1"/>
          <p:nvPr/>
        </p:nvSpPr>
        <p:spPr>
          <a:xfrm>
            <a:off x="838200" y="6403376"/>
            <a:ext cx="121158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2. Rule set configuration that dictates the succeeding states in a cellular automaton. </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9E34F29-DED4-3037-31F0-7B0145339EA1}"/>
                  </a:ext>
                </a:extLst>
              </p:cNvPr>
              <p:cNvSpPr txBox="1"/>
              <p:nvPr/>
            </p:nvSpPr>
            <p:spPr>
              <a:xfrm>
                <a:off x="762000" y="7017304"/>
                <a:ext cx="12192000" cy="2805896"/>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Simply speaking, the first row in generation 0 shows the eight states a </a:t>
                </a:r>
                <a:r>
                  <a:rPr lang="en-US" sz="2000" dirty="0">
                    <a:latin typeface="Aileron Heavy" panose="00000A00000000000000" pitchFamily="50" charset="0"/>
                  </a:rPr>
                  <a:t>neighborhood </a:t>
                </a:r>
                <a:r>
                  <a:rPr lang="en-US" sz="2000" dirty="0">
                    <a:latin typeface="Aileron Regular" panose="020B0604020202020204" charset="0"/>
                  </a:rPr>
                  <a:t>can be in. For every three cells we consider, we can </a:t>
                </a:r>
                <a:r>
                  <a:rPr lang="en-US" sz="2000" dirty="0">
                    <a:latin typeface="Aileron Heavy" panose="00000A00000000000000" pitchFamily="50" charset="0"/>
                  </a:rPr>
                  <a:t>configure the states</a:t>
                </a:r>
                <a:r>
                  <a:rPr lang="en-US" sz="2000" dirty="0">
                    <a:latin typeface="Aileron Regular" panose="020B0604020202020204" charset="0"/>
                  </a:rPr>
                  <a:t>, for example, in a way that can be defined using a 3-bit number, resulting to a total number of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3</m:t>
                        </m:r>
                      </m:sup>
                    </m:sSup>
                  </m:oMath>
                </a14:m>
                <a:r>
                  <a:rPr lang="en-US" sz="2000" dirty="0">
                    <a:latin typeface="Aileron Regular" panose="020B0604020202020204" charset="0"/>
                  </a:rPr>
                  <a:t> or 8 states! In practice, the </a:t>
                </a:r>
                <a:r>
                  <a:rPr lang="en-US" sz="2000" dirty="0">
                    <a:latin typeface="Aileron Heavy" panose="00000A00000000000000" pitchFamily="50" charset="0"/>
                  </a:rPr>
                  <a:t>standard model </a:t>
                </a:r>
                <a:r>
                  <a:rPr lang="en-US" sz="2000" dirty="0">
                    <a:latin typeface="Aileron Regular" panose="020B0604020202020204" charset="0"/>
                  </a:rPr>
                  <a:t>initializes all cells at generation 0 to zero except 1 for the middle cell. Generation 1 states will follow the </a:t>
                </a:r>
                <a:r>
                  <a:rPr lang="en-US" sz="2000" dirty="0">
                    <a:latin typeface="Aileron Heavy" panose="00000A00000000000000" pitchFamily="50" charset="0"/>
                  </a:rPr>
                  <a:t>rule set </a:t>
                </a:r>
                <a:r>
                  <a:rPr lang="en-US" sz="2000" dirty="0">
                    <a:latin typeface="Aileron Regular" panose="020B0604020202020204" charset="0"/>
                  </a:rPr>
                  <a:t>shown above, take the neighborhoods, and the next generation rows will follow, resulting to some unique patterns when stacked all together!</a:t>
                </a:r>
              </a:p>
            </p:txBody>
          </p:sp>
        </mc:Choice>
        <mc:Fallback>
          <p:sp>
            <p:nvSpPr>
              <p:cNvPr id="12" name="TextBox 11">
                <a:extLst>
                  <a:ext uri="{FF2B5EF4-FFF2-40B4-BE49-F238E27FC236}">
                    <a16:creationId xmlns:a16="http://schemas.microsoft.com/office/drawing/2014/main" id="{C9E34F29-DED4-3037-31F0-7B0145339EA1}"/>
                  </a:ext>
                </a:extLst>
              </p:cNvPr>
              <p:cNvSpPr txBox="1">
                <a:spLocks noRot="1" noChangeAspect="1" noMove="1" noResize="1" noEditPoints="1" noAdjustHandles="1" noChangeArrowheads="1" noChangeShapeType="1" noTextEdit="1"/>
              </p:cNvSpPr>
              <p:nvPr/>
            </p:nvSpPr>
            <p:spPr>
              <a:xfrm>
                <a:off x="762000" y="7017304"/>
                <a:ext cx="12192000" cy="2805896"/>
              </a:xfrm>
              <a:prstGeom prst="rect">
                <a:avLst/>
              </a:prstGeom>
              <a:blipFill>
                <a:blip r:embed="rId3"/>
                <a:stretch>
                  <a:fillRect l="-500" r="-500" b="-3043"/>
                </a:stretch>
              </a:blipFill>
            </p:spPr>
            <p:txBody>
              <a:bodyPr/>
              <a:lstStyle/>
              <a:p>
                <a:r>
                  <a:rPr lang="en-US">
                    <a:noFill/>
                  </a:rPr>
                  <a:t> </a:t>
                </a:r>
              </a:p>
            </p:txBody>
          </p:sp>
        </mc:Fallback>
      </mc:AlternateContent>
    </p:spTree>
    <p:extLst>
      <p:ext uri="{BB962C8B-B14F-4D97-AF65-F5344CB8AC3E}">
        <p14:creationId xmlns:p14="http://schemas.microsoft.com/office/powerpoint/2010/main" val="3646308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C139C71-43D8-DA15-F46A-8598CDF1F78A}"/>
                  </a:ext>
                </a:extLst>
              </p:cNvPr>
              <p:cNvSpPr txBox="1"/>
              <p:nvPr/>
            </p:nvSpPr>
            <p:spPr>
              <a:xfrm>
                <a:off x="762000" y="2162148"/>
                <a:ext cx="5486400" cy="3799566"/>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From the previous slide, a </a:t>
                </a:r>
                <a:r>
                  <a:rPr lang="en-US" sz="2000" dirty="0">
                    <a:latin typeface="Aileron Heavy" panose="00000A00000000000000" pitchFamily="50" charset="0"/>
                  </a:rPr>
                  <a:t>set of rules</a:t>
                </a:r>
                <a:r>
                  <a:rPr lang="en-US" sz="2000" dirty="0">
                    <a:latin typeface="Aileron Regular" panose="020B0604020202020204" charset="0"/>
                  </a:rPr>
                  <a:t> was set that will define the </a:t>
                </a:r>
                <a:r>
                  <a:rPr lang="en-US" sz="2000" dirty="0">
                    <a:latin typeface="Aileron Heavy" panose="00000A00000000000000" pitchFamily="50" charset="0"/>
                  </a:rPr>
                  <a:t>new states of a generat</a:t>
                </a:r>
                <a:r>
                  <a:rPr lang="en-US" sz="2000" dirty="0">
                    <a:latin typeface="Aileron Regular" panose="020B0604020202020204" charset="0"/>
                  </a:rPr>
                  <a:t>ion. Since a cell and its two neighbors from a neighborhood yields 8 possible patterns, then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3</m:t>
                            </m:r>
                          </m:sup>
                        </m:sSup>
                      </m:sup>
                    </m:sSup>
                  </m:oMath>
                </a14:m>
                <a:r>
                  <a:rPr lang="en-US" sz="2000" dirty="0">
                    <a:latin typeface="Aileron Regular" panose="020B0604020202020204" charset="0"/>
                  </a:rPr>
                  <a:t> or </a:t>
                </a:r>
                <a:r>
                  <a:rPr lang="en-US" sz="2000" dirty="0">
                    <a:latin typeface="Aileron Heavy" panose="00000A00000000000000" pitchFamily="50" charset="0"/>
                  </a:rPr>
                  <a:t>256 rules </a:t>
                </a:r>
                <a:r>
                  <a:rPr lang="en-US" sz="2000" dirty="0">
                    <a:latin typeface="Aileron Regular" panose="020B0604020202020204" charset="0"/>
                  </a:rPr>
                  <a:t>exist that will decide whether a cell will be 0 or 1 in the next generation. In elementary CA, </a:t>
                </a:r>
                <a:r>
                  <a:rPr lang="en-US" sz="2000" dirty="0">
                    <a:latin typeface="Aileron Heavy" panose="00000A00000000000000" pitchFamily="50" charset="0"/>
                  </a:rPr>
                  <a:t>rule 30 </a:t>
                </a:r>
                <a:r>
                  <a:rPr lang="en-US" sz="2000" dirty="0">
                    <a:latin typeface="Aileron Regular" panose="020B0604020202020204" charset="0"/>
                  </a:rPr>
                  <a:t>is given by (from </a:t>
                </a:r>
                <a:r>
                  <a:rPr lang="en-US" sz="2000" dirty="0">
                    <a:latin typeface="Aileron Regular" panose="020B0604020202020204" charset="0"/>
                    <a:hlinkClick r:id="rId2"/>
                  </a:rPr>
                  <a:t>Cellular automaton</a:t>
                </a:r>
                <a:r>
                  <a:rPr lang="en-US" sz="2000" dirty="0"/>
                  <a:t>)</a:t>
                </a:r>
                <a:endParaRPr lang="en-US" sz="2000" dirty="0">
                  <a:latin typeface="Aileron Regular" panose="020B0604020202020204" charset="0"/>
                </a:endParaRPr>
              </a:p>
            </p:txBody>
          </p:sp>
        </mc:Choice>
        <mc:Fallback>
          <p:sp>
            <p:nvSpPr>
              <p:cNvPr id="6" name="TextBox 5">
                <a:extLst>
                  <a:ext uri="{FF2B5EF4-FFF2-40B4-BE49-F238E27FC236}">
                    <a16:creationId xmlns:a16="http://schemas.microsoft.com/office/drawing/2014/main" id="{1C139C71-43D8-DA15-F46A-8598CDF1F78A}"/>
                  </a:ext>
                </a:extLst>
              </p:cNvPr>
              <p:cNvSpPr txBox="1">
                <a:spLocks noRot="1" noChangeAspect="1" noMove="1" noResize="1" noEditPoints="1" noAdjustHandles="1" noChangeArrowheads="1" noChangeShapeType="1" noTextEdit="1"/>
              </p:cNvSpPr>
              <p:nvPr/>
            </p:nvSpPr>
            <p:spPr>
              <a:xfrm>
                <a:off x="762000" y="2162148"/>
                <a:ext cx="5486400" cy="3799566"/>
              </a:xfrm>
              <a:prstGeom prst="rect">
                <a:avLst/>
              </a:prstGeom>
              <a:blipFill>
                <a:blip r:embed="rId3"/>
                <a:stretch>
                  <a:fillRect l="-1111" r="-1111" b="-2087"/>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2699778"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RULE 30</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912897" y="463800"/>
              <a:ext cx="319350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CELLULAR AUTOMATON</a:t>
              </a:r>
              <a:endParaRPr lang="en-US" sz="1600" dirty="0">
                <a:solidFill>
                  <a:schemeClr val="tx1">
                    <a:lumMod val="85000"/>
                    <a:lumOff val="15000"/>
                  </a:schemeClr>
                </a:solidFill>
                <a:latin typeface="Aileron Regular" panose="020B0604020202020204" charset="0"/>
              </a:endParaRPr>
            </a:p>
          </p:txBody>
        </p:sp>
      </p:grpSp>
      <p:pic>
        <p:nvPicPr>
          <p:cNvPr id="12" name="Picture 11" descr="A picture containing art, rectangle, pattern, screenshot&#10;&#10;Description automatically generated">
            <a:extLst>
              <a:ext uri="{FF2B5EF4-FFF2-40B4-BE49-F238E27FC236}">
                <a16:creationId xmlns:a16="http://schemas.microsoft.com/office/drawing/2014/main" id="{009AB843-3AA7-5EE7-CCFC-2D36971BCE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3123" y="2247900"/>
            <a:ext cx="6643277" cy="6405490"/>
          </a:xfrm>
          <a:prstGeom prst="rect">
            <a:avLst/>
          </a:prstGeom>
        </p:spPr>
      </p:pic>
      <p:pic>
        <p:nvPicPr>
          <p:cNvPr id="22" name="Picture 21">
            <a:extLst>
              <a:ext uri="{FF2B5EF4-FFF2-40B4-BE49-F238E27FC236}">
                <a16:creationId xmlns:a16="http://schemas.microsoft.com/office/drawing/2014/main" id="{A53BDDEA-F955-1C6B-6A69-06CF4DF502CF}"/>
              </a:ext>
            </a:extLst>
          </p:cNvPr>
          <p:cNvPicPr>
            <a:picLocks noChangeAspect="1"/>
          </p:cNvPicPr>
          <p:nvPr/>
        </p:nvPicPr>
        <p:blipFill>
          <a:blip r:embed="rId5"/>
          <a:stretch>
            <a:fillRect/>
          </a:stretch>
        </p:blipFill>
        <p:spPr>
          <a:xfrm>
            <a:off x="737298" y="6210256"/>
            <a:ext cx="5535804" cy="1295444"/>
          </a:xfrm>
          <a:prstGeom prst="rect">
            <a:avLst/>
          </a:prstGeom>
        </p:spPr>
      </p:pic>
      <p:sp>
        <p:nvSpPr>
          <p:cNvPr id="23" name="TextBox 22">
            <a:extLst>
              <a:ext uri="{FF2B5EF4-FFF2-40B4-BE49-F238E27FC236}">
                <a16:creationId xmlns:a16="http://schemas.microsoft.com/office/drawing/2014/main" id="{F4B9CCE7-B115-C466-65B6-E0346A7D414C}"/>
              </a:ext>
            </a:extLst>
          </p:cNvPr>
          <p:cNvSpPr txBox="1"/>
          <p:nvPr/>
        </p:nvSpPr>
        <p:spPr>
          <a:xfrm>
            <a:off x="718578" y="7654615"/>
            <a:ext cx="54864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which is simply given by the binary 00011110. Notice that the rightmost 3-bit is 000, for which it follows the </a:t>
            </a:r>
            <a:r>
              <a:rPr lang="en-US" sz="2000" dirty="0">
                <a:latin typeface="Aileron Heavy" panose="00000A00000000000000" pitchFamily="50" charset="0"/>
              </a:rPr>
              <a:t>gray code </a:t>
            </a:r>
            <a:r>
              <a:rPr lang="en-US" sz="2000" dirty="0">
                <a:latin typeface="Aileron Regular" panose="020B0604020202020204" charset="0"/>
              </a:rPr>
              <a:t>for binary numbers, </a:t>
            </a:r>
            <a:r>
              <a:rPr lang="en-US" sz="2000" dirty="0" err="1">
                <a:latin typeface="Aileron Regular" panose="020B0604020202020204" charset="0"/>
              </a:rPr>
              <a:t>i.e</a:t>
            </a:r>
            <a:r>
              <a:rPr lang="en-US" sz="2000" dirty="0">
                <a:latin typeface="Aileron Regular" panose="020B0604020202020204" charset="0"/>
              </a:rPr>
              <a:t> the two successive values differ in only one bit!</a:t>
            </a:r>
          </a:p>
        </p:txBody>
      </p:sp>
      <p:grpSp>
        <p:nvGrpSpPr>
          <p:cNvPr id="24" name="Group 23">
            <a:extLst>
              <a:ext uri="{FF2B5EF4-FFF2-40B4-BE49-F238E27FC236}">
                <a16:creationId xmlns:a16="http://schemas.microsoft.com/office/drawing/2014/main" id="{A82DCA29-E4E7-2690-18C9-EBA9522A79B2}"/>
              </a:ext>
            </a:extLst>
          </p:cNvPr>
          <p:cNvGrpSpPr/>
          <p:nvPr/>
        </p:nvGrpSpPr>
        <p:grpSpPr>
          <a:xfrm rot="5400000">
            <a:off x="11636180" y="608263"/>
            <a:ext cx="450160" cy="2133600"/>
            <a:chOff x="10981040" y="4264181"/>
            <a:chExt cx="715659" cy="3391971"/>
          </a:xfrm>
        </p:grpSpPr>
        <p:sp>
          <p:nvSpPr>
            <p:cNvPr id="25" name="Rectangle 24">
              <a:extLst>
                <a:ext uri="{FF2B5EF4-FFF2-40B4-BE49-F238E27FC236}">
                  <a16:creationId xmlns:a16="http://schemas.microsoft.com/office/drawing/2014/main" id="{FC75D063-6E69-D0D6-4608-B49C1975A63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D0ACBE-C036-F3FB-D733-932C267E38D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8F6C78D-460D-133D-7938-95650F17F3EA}"/>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C4A84A2-1B32-C540-062E-95D7EC5E9D77}"/>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995736C1-C764-CFD5-B1E6-7ECA741C85F6}"/>
              </a:ext>
            </a:extLst>
          </p:cNvPr>
          <p:cNvSpPr txBox="1"/>
          <p:nvPr/>
        </p:nvSpPr>
        <p:spPr>
          <a:xfrm>
            <a:off x="6629400" y="8643550"/>
            <a:ext cx="6324600" cy="497572"/>
          </a:xfrm>
          <a:prstGeom prst="rect">
            <a:avLst/>
          </a:prstGeom>
          <a:noFill/>
        </p:spPr>
        <p:txBody>
          <a:bodyPr wrap="square" rtlCol="0">
            <a:spAutoFit/>
          </a:bodyPr>
          <a:lstStyle/>
          <a:p>
            <a:pPr algn="ctr">
              <a:lnSpc>
                <a:spcPct val="150000"/>
              </a:lnSpc>
            </a:pPr>
            <a:r>
              <a:rPr lang="en-US" sz="2000" dirty="0">
                <a:latin typeface="Aileron Regular" panose="020B0604020202020204" charset="0"/>
              </a:rPr>
              <a:t>Figure 3. Rule 30 after 100 generations or time steps.</a:t>
            </a:r>
          </a:p>
        </p:txBody>
      </p:sp>
    </p:spTree>
    <p:extLst>
      <p:ext uri="{BB962C8B-B14F-4D97-AF65-F5344CB8AC3E}">
        <p14:creationId xmlns:p14="http://schemas.microsoft.com/office/powerpoint/2010/main" val="417164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377702"/>
            <a:ext cx="5486400" cy="6118598"/>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We also try another possible rule out of all the possible 256 rules to exist in the </a:t>
            </a:r>
            <a:r>
              <a:rPr lang="en-US" sz="2400" dirty="0">
                <a:latin typeface="Aileron Heavy" panose="00000A00000000000000" pitchFamily="50" charset="0"/>
              </a:rPr>
              <a:t>Wolfram code </a:t>
            </a:r>
            <a:r>
              <a:rPr lang="en-US" sz="2400" dirty="0">
                <a:latin typeface="Aileron Regular" panose="020B0604020202020204" charset="0"/>
              </a:rPr>
              <a:t>for cellular automaton, rule 150 shows </a:t>
            </a:r>
            <a:r>
              <a:rPr lang="en-US" sz="2400" dirty="0">
                <a:latin typeface="Aileron Heavy" panose="00000A00000000000000" pitchFamily="50" charset="0"/>
              </a:rPr>
              <a:t>symmetry</a:t>
            </a:r>
            <a:r>
              <a:rPr lang="en-US" sz="2400" dirty="0">
                <a:latin typeface="Aileron Regular" panose="020B0604020202020204" charset="0"/>
              </a:rPr>
              <a:t> along the vertical axis. Along with rule 30, rule 150 exhibited a development of patterns that tend towards </a:t>
            </a:r>
            <a:r>
              <a:rPr lang="en-US" sz="2400" dirty="0">
                <a:latin typeface="Aileron Heavy" panose="00000A00000000000000" pitchFamily="50" charset="0"/>
              </a:rPr>
              <a:t>chaotic, seemingly infinite growth</a:t>
            </a:r>
            <a:r>
              <a:rPr lang="en-US" sz="2400" dirty="0">
                <a:latin typeface="Aileron Regular" panose="020B0604020202020204" charset="0"/>
              </a:rPr>
              <a:t>. For rule 150, the binary basis is 10010110 for the new state of the center cell, similar to the </a:t>
            </a:r>
            <a:r>
              <a:rPr lang="en-US" sz="2400" dirty="0">
                <a:latin typeface="Aileron Heavy" panose="00000A00000000000000" pitchFamily="50" charset="0"/>
              </a:rPr>
              <a:t>convention</a:t>
            </a:r>
            <a:r>
              <a:rPr lang="en-US" sz="2400" dirty="0">
                <a:latin typeface="Aileron Regular" panose="020B0604020202020204" charset="0"/>
              </a:rPr>
              <a:t> followed for rule 30.</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30957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RULE 150</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912897" y="463800"/>
              <a:ext cx="319350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CELLULAR AUTOMATON</a:t>
              </a:r>
              <a:endParaRPr lang="en-US" sz="1600" dirty="0">
                <a:solidFill>
                  <a:schemeClr val="tx1">
                    <a:lumMod val="85000"/>
                    <a:lumOff val="15000"/>
                  </a:schemeClr>
                </a:solidFill>
                <a:latin typeface="Aileron Regular" panose="020B0604020202020204" charset="0"/>
              </a:endParaRPr>
            </a:p>
          </p:txBody>
        </p:sp>
      </p:grpSp>
      <p:pic>
        <p:nvPicPr>
          <p:cNvPr id="12" name="Picture 11" descr="A picture containing art, rectangle, pattern, screenshot&#10;&#10;Description automatically generated">
            <a:extLst>
              <a:ext uri="{FF2B5EF4-FFF2-40B4-BE49-F238E27FC236}">
                <a16:creationId xmlns:a16="http://schemas.microsoft.com/office/drawing/2014/main" id="{009AB843-3AA7-5EE7-CCFC-2D36971BCE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123" y="2200248"/>
            <a:ext cx="6643277" cy="6405490"/>
          </a:xfrm>
          <a:prstGeom prst="rect">
            <a:avLst/>
          </a:prstGeom>
        </p:spPr>
      </p:pic>
      <p:grpSp>
        <p:nvGrpSpPr>
          <p:cNvPr id="24" name="Group 23">
            <a:extLst>
              <a:ext uri="{FF2B5EF4-FFF2-40B4-BE49-F238E27FC236}">
                <a16:creationId xmlns:a16="http://schemas.microsoft.com/office/drawing/2014/main" id="{A82DCA29-E4E7-2690-18C9-EBA9522A79B2}"/>
              </a:ext>
            </a:extLst>
          </p:cNvPr>
          <p:cNvGrpSpPr/>
          <p:nvPr/>
        </p:nvGrpSpPr>
        <p:grpSpPr>
          <a:xfrm rot="5400000">
            <a:off x="11636180" y="608263"/>
            <a:ext cx="450160" cy="2133600"/>
            <a:chOff x="10981040" y="4264181"/>
            <a:chExt cx="715659" cy="3391971"/>
          </a:xfrm>
        </p:grpSpPr>
        <p:sp>
          <p:nvSpPr>
            <p:cNvPr id="25" name="Rectangle 24">
              <a:extLst>
                <a:ext uri="{FF2B5EF4-FFF2-40B4-BE49-F238E27FC236}">
                  <a16:creationId xmlns:a16="http://schemas.microsoft.com/office/drawing/2014/main" id="{FC75D063-6E69-D0D6-4608-B49C1975A63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AD0ACBE-C036-F3FB-D733-932C267E38D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8F6C78D-460D-133D-7938-95650F17F3EA}"/>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C4A84A2-1B32-C540-062E-95D7EC5E9D77}"/>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995736C1-C764-CFD5-B1E6-7ECA741C85F6}"/>
              </a:ext>
            </a:extLst>
          </p:cNvPr>
          <p:cNvSpPr txBox="1"/>
          <p:nvPr/>
        </p:nvSpPr>
        <p:spPr>
          <a:xfrm>
            <a:off x="6629400" y="8689376"/>
            <a:ext cx="6324600" cy="497572"/>
          </a:xfrm>
          <a:prstGeom prst="rect">
            <a:avLst/>
          </a:prstGeom>
          <a:noFill/>
        </p:spPr>
        <p:txBody>
          <a:bodyPr wrap="square" rtlCol="0">
            <a:spAutoFit/>
          </a:bodyPr>
          <a:lstStyle/>
          <a:p>
            <a:pPr algn="ctr">
              <a:lnSpc>
                <a:spcPct val="150000"/>
              </a:lnSpc>
            </a:pPr>
            <a:r>
              <a:rPr lang="en-US" sz="2000" dirty="0">
                <a:latin typeface="Aileron Regular" panose="020B0604020202020204" charset="0"/>
              </a:rPr>
              <a:t>Figure 4. Rule 150 after 100 generations or time steps.</a:t>
            </a:r>
          </a:p>
        </p:txBody>
      </p:sp>
      <p:pic>
        <p:nvPicPr>
          <p:cNvPr id="4" name="Picture 3" descr="A picture containing pattern, symmetry, motif, creative arts&#10;&#10;Description automatically generated">
            <a:extLst>
              <a:ext uri="{FF2B5EF4-FFF2-40B4-BE49-F238E27FC236}">
                <a16:creationId xmlns:a16="http://schemas.microsoft.com/office/drawing/2014/main" id="{0D0B74C8-DFB8-E470-9FB1-D19356C0E7B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463123" y="2255626"/>
            <a:ext cx="6647688" cy="6409944"/>
          </a:xfrm>
          <a:prstGeom prst="rect">
            <a:avLst/>
          </a:prstGeom>
        </p:spPr>
      </p:pic>
    </p:spTree>
    <p:extLst>
      <p:ext uri="{BB962C8B-B14F-4D97-AF65-F5344CB8AC3E}">
        <p14:creationId xmlns:p14="http://schemas.microsoft.com/office/powerpoint/2010/main" val="1230358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377702"/>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The application of CA in real world experiments are endless as it transcends on the field of natural sciences. Some of the applications that are worth noting for are: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834663"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REAL WORLD APPLICATIONS</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912897" y="463800"/>
              <a:ext cx="319350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CELLULAR AUTOMATON</a:t>
              </a:r>
              <a:endParaRPr lang="en-US" sz="1600" dirty="0">
                <a:solidFill>
                  <a:schemeClr val="tx1">
                    <a:lumMod val="85000"/>
                    <a:lumOff val="15000"/>
                  </a:schemeClr>
                </a:solidFill>
                <a:latin typeface="Aileron Regular" panose="020B0604020202020204" charset="0"/>
              </a:endParaRPr>
            </a:p>
          </p:txBody>
        </p:sp>
      </p:grpSp>
      <p:sp>
        <p:nvSpPr>
          <p:cNvPr id="29" name="TextBox 28">
            <a:extLst>
              <a:ext uri="{FF2B5EF4-FFF2-40B4-BE49-F238E27FC236}">
                <a16:creationId xmlns:a16="http://schemas.microsoft.com/office/drawing/2014/main" id="{995736C1-C764-CFD5-B1E6-7ECA741C85F6}"/>
              </a:ext>
            </a:extLst>
          </p:cNvPr>
          <p:cNvSpPr txBox="1"/>
          <p:nvPr/>
        </p:nvSpPr>
        <p:spPr>
          <a:xfrm>
            <a:off x="7924800" y="3543300"/>
            <a:ext cx="5029200" cy="3729098"/>
          </a:xfrm>
          <a:prstGeom prst="rect">
            <a:avLst/>
          </a:prstGeom>
          <a:noFill/>
        </p:spPr>
        <p:txBody>
          <a:bodyPr wrap="square" rtlCol="0">
            <a:spAutoFit/>
          </a:bodyPr>
          <a:lstStyle/>
          <a:p>
            <a:pPr algn="just">
              <a:lnSpc>
                <a:spcPct val="150000"/>
              </a:lnSpc>
            </a:pPr>
            <a:r>
              <a:rPr lang="en-US" sz="2000" dirty="0">
                <a:highlight>
                  <a:srgbClr val="FFFF00"/>
                </a:highlight>
                <a:latin typeface="Aileron Heavy" panose="00000A00000000000000" pitchFamily="50" charset="0"/>
              </a:rPr>
              <a:t>Biology.</a:t>
            </a:r>
            <a:r>
              <a:rPr lang="en-US" sz="2000" dirty="0">
                <a:latin typeface="Aileron Regular" panose="020B0604020202020204" charset="0"/>
              </a:rPr>
              <a:t> Recurring patterns in nature are visible regularities of form found in living organisms. CA is exhibited on these patterns such as that of a shell pattern on a cone snail shell. </a:t>
            </a:r>
            <a:r>
              <a:rPr lang="en-US" sz="2000" b="0" i="0" dirty="0">
                <a:solidFill>
                  <a:srgbClr val="202122"/>
                </a:solidFill>
                <a:effectLst/>
                <a:latin typeface="Arial" panose="020B0604020202020204" pitchFamily="34" charset="0"/>
              </a:rPr>
              <a:t>Moving wave patterns on the skin of </a:t>
            </a:r>
            <a:r>
              <a:rPr lang="en-US" sz="2000" b="0" i="0" u="none" strike="noStrike" dirty="0">
                <a:effectLst/>
                <a:latin typeface="Arial" panose="020B0604020202020204" pitchFamily="34" charset="0"/>
              </a:rPr>
              <a:t>cephalopods</a:t>
            </a:r>
            <a:r>
              <a:rPr lang="en-US" sz="2000" b="0" i="0" dirty="0">
                <a:solidFill>
                  <a:srgbClr val="202122"/>
                </a:solidFill>
                <a:effectLst/>
                <a:latin typeface="Arial" panose="020B0604020202020204" pitchFamily="34" charset="0"/>
              </a:rPr>
              <a:t> can also be simulated with a two-state, two-dimensional cellular automata. </a:t>
            </a:r>
            <a:endParaRPr lang="en-US" sz="2000" dirty="0">
              <a:latin typeface="Aileron Regular" panose="020B0604020202020204" charset="0"/>
            </a:endParaRPr>
          </a:p>
        </p:txBody>
      </p:sp>
      <p:pic>
        <p:nvPicPr>
          <p:cNvPr id="2052" name="Picture 4" descr="undefined">
            <a:extLst>
              <a:ext uri="{FF2B5EF4-FFF2-40B4-BE49-F238E27FC236}">
                <a16:creationId xmlns:a16="http://schemas.microsoft.com/office/drawing/2014/main" id="{BD543990-3171-BA70-309C-BE99EB925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699930"/>
            <a:ext cx="6603836" cy="49528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DF7A4D-3EF4-C378-2271-F6FEB80D7B93}"/>
              </a:ext>
            </a:extLst>
          </p:cNvPr>
          <p:cNvSpPr txBox="1"/>
          <p:nvPr/>
        </p:nvSpPr>
        <p:spPr>
          <a:xfrm>
            <a:off x="838199" y="8689376"/>
            <a:ext cx="6789859"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5. Cone snail pattern from </a:t>
            </a:r>
            <a:r>
              <a:rPr lang="en-US" sz="1600" dirty="0">
                <a:latin typeface="Aileron Regular" panose="020B0604020202020204" charset="0"/>
                <a:hlinkClick r:id="rId3"/>
              </a:rPr>
              <a:t>Cellular automaton – Wikipedia</a:t>
            </a:r>
            <a:r>
              <a:rPr lang="en-US" sz="1600" dirty="0">
                <a:latin typeface="Aileron Regular" panose="020B0604020202020204" charset="0"/>
              </a:rPr>
              <a:t>.</a:t>
            </a:r>
          </a:p>
        </p:txBody>
      </p:sp>
      <p:sp>
        <p:nvSpPr>
          <p:cNvPr id="7" name="TextBox 6">
            <a:extLst>
              <a:ext uri="{FF2B5EF4-FFF2-40B4-BE49-F238E27FC236}">
                <a16:creationId xmlns:a16="http://schemas.microsoft.com/office/drawing/2014/main" id="{4283019C-D50A-D302-2CCC-3714CB42F437}"/>
              </a:ext>
            </a:extLst>
          </p:cNvPr>
          <p:cNvSpPr txBox="1"/>
          <p:nvPr/>
        </p:nvSpPr>
        <p:spPr>
          <a:xfrm>
            <a:off x="7924800" y="7429500"/>
            <a:ext cx="5029200" cy="1420902"/>
          </a:xfrm>
          <a:prstGeom prst="rect">
            <a:avLst/>
          </a:prstGeom>
          <a:noFill/>
        </p:spPr>
        <p:txBody>
          <a:bodyPr wrap="square" rtlCol="0">
            <a:spAutoFit/>
          </a:bodyPr>
          <a:lstStyle/>
          <a:p>
            <a:pPr algn="just">
              <a:lnSpc>
                <a:spcPct val="150000"/>
              </a:lnSpc>
            </a:pPr>
            <a:r>
              <a:rPr lang="en-US" sz="2000" dirty="0">
                <a:highlight>
                  <a:srgbClr val="FFFF00"/>
                </a:highlight>
                <a:latin typeface="Aileron Heavy" panose="00000A00000000000000" pitchFamily="50" charset="0"/>
              </a:rPr>
              <a:t>Physics.</a:t>
            </a:r>
            <a:r>
              <a:rPr lang="en-US" sz="2000" dirty="0">
                <a:latin typeface="Aileron Regular" panose="020B0604020202020204" charset="0"/>
              </a:rPr>
              <a:t> CA also applies to the simulation of fluid dynamics, that touches the concept of the Ising model.</a:t>
            </a:r>
          </a:p>
        </p:txBody>
      </p:sp>
    </p:spTree>
    <p:extLst>
      <p:ext uri="{BB962C8B-B14F-4D97-AF65-F5344CB8AC3E}">
        <p14:creationId xmlns:p14="http://schemas.microsoft.com/office/powerpoint/2010/main" val="3457458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2240613"/>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was able to enjoy the activity as it gave us freedom to explore some of the interesting applications and theory behind the cellular automata theory. The activity can be further improved by delving into the different class behaviors exhibited by different CA rules. Overall, I would give myself a score of </a:t>
            </a:r>
            <a:r>
              <a:rPr lang="en-US" sz="2400" dirty="0">
                <a:latin typeface="Aileron Black" panose="00000A00000000000000" pitchFamily="50" charset="0"/>
              </a:rPr>
              <a:t>90/100</a:t>
            </a:r>
            <a:r>
              <a:rPr lang="en-US" sz="24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4C4677F-45AE-36EE-ABCE-397302091C1F}"/>
              </a:ext>
            </a:extLst>
          </p:cNvPr>
          <p:cNvSpPr txBox="1"/>
          <p:nvPr/>
        </p:nvSpPr>
        <p:spPr>
          <a:xfrm>
            <a:off x="762000" y="4972268"/>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5930289"/>
            <a:ext cx="12192000" cy="2794611"/>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A.B. Downey, Think Complexity, </a:t>
            </a:r>
            <a:r>
              <a:rPr lang="en-US" sz="2400" dirty="0">
                <a:latin typeface="Aileron Regular" panose="020B0604020202020204" charset="0"/>
                <a:hlinkClick r:id="rId4"/>
              </a:rPr>
              <a:t>https://github.com/AllenDowney/ThinkComplexity2</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5"/>
              </a:rPr>
              <a:t>Elementary Cellular Automaton -- from Wolfram </a:t>
            </a:r>
            <a:r>
              <a:rPr lang="en-US" sz="2400" dirty="0" err="1">
                <a:latin typeface="Aileron Regular" panose="020B0604020202020204" charset="0"/>
                <a:hlinkClick r:id="rId5"/>
              </a:rPr>
              <a:t>MathWorld</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6"/>
              </a:rPr>
              <a:t>The Nature of Code</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7"/>
              </a:rPr>
              <a:t>Wolfram's classification - </a:t>
            </a:r>
            <a:r>
              <a:rPr lang="en-US" sz="2400" dirty="0" err="1">
                <a:latin typeface="Aileron Regular" panose="020B0604020202020204" charset="0"/>
                <a:hlinkClick r:id="rId7"/>
              </a:rPr>
              <a:t>LifeWiki</a:t>
            </a:r>
            <a:r>
              <a:rPr lang="en-US" sz="2400" dirty="0">
                <a:latin typeface="Aileron Regular" panose="020B0604020202020204" charset="0"/>
                <a:hlinkClick r:id="rId7"/>
              </a:rPr>
              <a:t> (conwaylife.com)</a:t>
            </a:r>
            <a:endParaRPr lang="en-US" sz="2400" dirty="0">
              <a:latin typeface="Aileron Regular" panose="020B0604020202020204" charset="0"/>
            </a:endParaRPr>
          </a:p>
          <a:p>
            <a:pPr marL="457200" indent="-457200" algn="just">
              <a:lnSpc>
                <a:spcPct val="150000"/>
              </a:lnSpc>
              <a:buFont typeface="+mj-lt"/>
              <a:buAutoNum type="arabicPeriod"/>
            </a:pPr>
            <a:endParaRPr lang="en-US" sz="2400" dirty="0">
              <a:latin typeface="Aileron Regular" panose="020B0604020202020204" charset="0"/>
            </a:endParaRPr>
          </a:p>
        </p:txBody>
      </p:sp>
      <p:grpSp>
        <p:nvGrpSpPr>
          <p:cNvPr id="2" name="Group 1">
            <a:extLst>
              <a:ext uri="{FF2B5EF4-FFF2-40B4-BE49-F238E27FC236}">
                <a16:creationId xmlns:a16="http://schemas.microsoft.com/office/drawing/2014/main" id="{393F65CD-67DA-1D8B-AFA7-6F8F9A5E70A1}"/>
              </a:ext>
            </a:extLst>
          </p:cNvPr>
          <p:cNvGrpSpPr/>
          <p:nvPr/>
        </p:nvGrpSpPr>
        <p:grpSpPr>
          <a:xfrm>
            <a:off x="685800" y="463800"/>
            <a:ext cx="12420600" cy="412500"/>
            <a:chOff x="685800" y="463800"/>
            <a:chExt cx="12420600" cy="412500"/>
          </a:xfrm>
        </p:grpSpPr>
        <p:cxnSp>
          <p:nvCxnSpPr>
            <p:cNvPr id="3" name="Straight Connector 2">
              <a:extLst>
                <a:ext uri="{FF2B5EF4-FFF2-40B4-BE49-F238E27FC236}">
                  <a16:creationId xmlns:a16="http://schemas.microsoft.com/office/drawing/2014/main" id="{075563CE-CE28-4749-8F5B-9A24A3C293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C64E242-B074-2032-B9B7-06D041CC0C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E8D429A1-4192-3376-23EE-D1730D75D217}"/>
                </a:ext>
              </a:extLst>
            </p:cNvPr>
            <p:cNvSpPr txBox="1"/>
            <p:nvPr/>
          </p:nvSpPr>
          <p:spPr>
            <a:xfrm>
              <a:off x="9912897" y="463800"/>
              <a:ext cx="319350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CELLULAR AUTOMATON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15223</TotalTime>
  <Words>969</Words>
  <Application>Microsoft Office PowerPoint</Application>
  <PresentationFormat>Custom</PresentationFormat>
  <Paragraphs>56</Paragraphs>
  <Slides>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Aileron Regular</vt:lpstr>
      <vt:lpstr>Arial</vt:lpstr>
      <vt:lpstr>Aileron Bold</vt:lpstr>
      <vt:lpstr>Aileron Light</vt:lpstr>
      <vt:lpstr>Aileron</vt:lpstr>
      <vt:lpstr>Cambria Math</vt:lpstr>
      <vt:lpstr>Calibri</vt:lpstr>
      <vt:lpstr>Aileron Black</vt:lpstr>
      <vt:lpstr>Altero</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2023-07-04T08:50:49Z</dcterms:modified>
  <dc:identifier>DAFcaABksrY</dc:identifier>
</cp:coreProperties>
</file>